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6"/>
  </p:notesMasterIdLst>
  <p:sldIdLst>
    <p:sldId id="297" r:id="rId4"/>
    <p:sldId id="264" r:id="rId5"/>
    <p:sldId id="324" r:id="rId6"/>
    <p:sldId id="329" r:id="rId7"/>
    <p:sldId id="330" r:id="rId8"/>
    <p:sldId id="331" r:id="rId9"/>
    <p:sldId id="327" r:id="rId10"/>
    <p:sldId id="336" r:id="rId11"/>
    <p:sldId id="322" r:id="rId12"/>
    <p:sldId id="332" r:id="rId13"/>
    <p:sldId id="333" r:id="rId14"/>
    <p:sldId id="335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1"/>
    <p:restoredTop sz="88251"/>
  </p:normalViewPr>
  <p:slideViewPr>
    <p:cSldViewPr snapToGrid="0" snapToObjects="1">
      <p:cViewPr varScale="1">
        <p:scale>
          <a:sx n="55" d="100"/>
          <a:sy n="5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2A0F0-B20F-AD47-9F2A-B919037012B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91706-28B6-C348-9321-77D3CC55B2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84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それでは発表を始めます</a:t>
            </a:r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/>
              <a:t>人チームのきたきたです</a:t>
            </a:r>
            <a:endParaRPr kumimoji="1" lang="en-US" altLang="ja-JP" dirty="0"/>
          </a:p>
          <a:p>
            <a:r>
              <a:rPr kumimoji="1" lang="ja-JP" altLang="en-US"/>
              <a:t>よろしくお願いします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91706-28B6-C348-9321-77D3CC55B26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6916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じゃあそれを解決しようと本アプリを制作しました。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91706-28B6-C348-9321-77D3CC55B26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315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じゃあそれを解決しようと本アプリを制作しました。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91706-28B6-C348-9321-77D3CC55B26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11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クライアントは</a:t>
            </a:r>
            <a:r>
              <a:rPr kumimoji="1" lang="en-US" altLang="ja-JP" dirty="0"/>
              <a:t>Vue</a:t>
            </a:r>
            <a:r>
              <a:rPr kumimoji="1" lang="ja-JP" altLang="en-US"/>
              <a:t>、サーバーは</a:t>
            </a:r>
            <a:r>
              <a:rPr kumimoji="1" lang="en-US" altLang="ja-JP" dirty="0"/>
              <a:t>Go</a:t>
            </a:r>
            <a:r>
              <a:rPr kumimoji="1" lang="ja-JP" altLang="en-US"/>
              <a:t>のフレームワークである</a:t>
            </a:r>
            <a:r>
              <a:rPr kumimoji="1" lang="en-US" altLang="ja-JP" dirty="0"/>
              <a:t>Fiber</a:t>
            </a:r>
            <a:r>
              <a:rPr kumimoji="1" lang="ja-JP" altLang="en-US"/>
              <a:t>、</a:t>
            </a:r>
            <a:endParaRPr kumimoji="1" lang="en-US" altLang="ja-JP" dirty="0"/>
          </a:p>
          <a:p>
            <a:r>
              <a:rPr kumimoji="1" lang="ja-JP" altLang="en-US"/>
              <a:t>データベースは</a:t>
            </a:r>
            <a:r>
              <a:rPr kumimoji="1" lang="en-US" altLang="ja-JP" dirty="0"/>
              <a:t>MySQL</a:t>
            </a:r>
            <a:r>
              <a:rPr kumimoji="1" lang="ja-JP" altLang="en-US"/>
              <a:t>となっていて、</a:t>
            </a:r>
            <a:r>
              <a:rPr kumimoji="1" lang="en-US" altLang="ja-JP" dirty="0"/>
              <a:t>Docker</a:t>
            </a:r>
            <a:r>
              <a:rPr kumimoji="1" lang="ja-JP" altLang="en-US"/>
              <a:t>で環境を作りました。</a:t>
            </a:r>
            <a:endParaRPr kumimoji="1" lang="en-US" altLang="ja-JP" dirty="0"/>
          </a:p>
          <a:p>
            <a:r>
              <a:rPr kumimoji="1" lang="ja-JP" altLang="en-US"/>
              <a:t>また、チャットには</a:t>
            </a:r>
            <a:r>
              <a:rPr kumimoji="1" lang="en-US" altLang="ja-JP" dirty="0" err="1"/>
              <a:t>Firestore</a:t>
            </a:r>
            <a:r>
              <a:rPr kumimoji="1" lang="ja-JP" altLang="en-US"/>
              <a:t>を用いています。で、これらを</a:t>
            </a:r>
            <a:r>
              <a:rPr kumimoji="1" lang="en-US" altLang="ja-JP" dirty="0"/>
              <a:t>EC2</a:t>
            </a:r>
            <a:r>
              <a:rPr kumimoji="1" lang="ja-JP" altLang="en-US"/>
              <a:t>にデプロイしています。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91706-28B6-C348-9321-77D3CC55B26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202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クライアントは</a:t>
            </a:r>
            <a:r>
              <a:rPr kumimoji="1" lang="en-US" altLang="ja-JP" dirty="0"/>
              <a:t>Vue</a:t>
            </a:r>
            <a:r>
              <a:rPr kumimoji="1" lang="ja-JP" altLang="en-US"/>
              <a:t>、サーバーは</a:t>
            </a:r>
            <a:r>
              <a:rPr kumimoji="1" lang="en-US" altLang="ja-JP" dirty="0"/>
              <a:t>Go</a:t>
            </a:r>
            <a:r>
              <a:rPr kumimoji="1" lang="ja-JP" altLang="en-US"/>
              <a:t>のフレームワークである</a:t>
            </a:r>
            <a:r>
              <a:rPr kumimoji="1" lang="en-US" altLang="ja-JP" dirty="0"/>
              <a:t>Fiber</a:t>
            </a:r>
            <a:r>
              <a:rPr kumimoji="1" lang="ja-JP" altLang="en-US"/>
              <a:t>、</a:t>
            </a:r>
            <a:endParaRPr kumimoji="1" lang="en-US" altLang="ja-JP" dirty="0"/>
          </a:p>
          <a:p>
            <a:r>
              <a:rPr kumimoji="1" lang="ja-JP" altLang="en-US"/>
              <a:t>データベースは</a:t>
            </a:r>
            <a:r>
              <a:rPr kumimoji="1" lang="en-US" altLang="ja-JP" dirty="0"/>
              <a:t>MySQL</a:t>
            </a:r>
            <a:r>
              <a:rPr kumimoji="1" lang="ja-JP" altLang="en-US"/>
              <a:t>となっていて、</a:t>
            </a:r>
            <a:r>
              <a:rPr kumimoji="1" lang="en-US" altLang="ja-JP" dirty="0"/>
              <a:t>Docker</a:t>
            </a:r>
            <a:r>
              <a:rPr kumimoji="1" lang="ja-JP" altLang="en-US"/>
              <a:t>で環境を作りました。</a:t>
            </a:r>
            <a:endParaRPr kumimoji="1" lang="en-US" altLang="ja-JP" dirty="0"/>
          </a:p>
          <a:p>
            <a:r>
              <a:rPr kumimoji="1" lang="ja-JP" altLang="en-US"/>
              <a:t>また、チャットには</a:t>
            </a:r>
            <a:r>
              <a:rPr kumimoji="1" lang="en-US" altLang="ja-JP" dirty="0" err="1"/>
              <a:t>Firestore</a:t>
            </a:r>
            <a:r>
              <a:rPr kumimoji="1" lang="ja-JP" altLang="en-US"/>
              <a:t>を用いています。で、これらを</a:t>
            </a:r>
            <a:r>
              <a:rPr kumimoji="1" lang="en-US" altLang="ja-JP" dirty="0"/>
              <a:t>EC2</a:t>
            </a:r>
            <a:r>
              <a:rPr kumimoji="1" lang="ja-JP" altLang="en-US"/>
              <a:t>にデプロイしています。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91706-28B6-C348-9321-77D3CC55B26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622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はじめにアカウント認証では、</a:t>
            </a:r>
            <a:endParaRPr kumimoji="1" lang="en-US" altLang="ja-JP" dirty="0"/>
          </a:p>
          <a:p>
            <a:r>
              <a:rPr kumimoji="1" lang="ja-JP" altLang="en-US"/>
              <a:t>登録、ログイン、ログアウトに加えて、パスワードの再設定リンクをメールで送信する機能も実装しました。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91706-28B6-C348-9321-77D3CC55B26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3296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はじめにアカウント認証では、</a:t>
            </a:r>
            <a:endParaRPr kumimoji="1" lang="en-US" altLang="ja-JP" dirty="0"/>
          </a:p>
          <a:p>
            <a:r>
              <a:rPr kumimoji="1" lang="ja-JP" altLang="en-US"/>
              <a:t>登録、ログイン、ログアウトに加えて、パスワードの再設定リンクをメールで送信する機能も実装しました。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91706-28B6-C348-9321-77D3CC55B26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404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2A020-D6D7-50B3-93F6-7DFA8A690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C56D289-E5E0-D2B2-13A9-970E7A1F0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562315-71EA-D781-67B3-484CEC7F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4D5B09-CB12-3CC5-B8DD-5423380A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A43876-F557-9E83-C0E1-4D2840D1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97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5F29FC-1C2E-7EE4-E94B-28025FEC9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45B8B4A-6A01-4077-43CF-06FD4DAA3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AC7F25-3AB8-C0C3-3C33-4881D0D9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1DD0DB-3141-E9F6-2E49-322EEA83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9DE651-5627-D166-365E-878666E1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17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6404270-6E8B-840C-E78E-80A7B5E90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B198559-4C21-125B-2294-7D0F07E44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FD41F5-E334-E362-9A43-F76802BE4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45530C-D82A-0BD1-08FA-FDF3E383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B66CB6-B0C4-3D04-3150-997A571C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8011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205FF-1EEC-4770-93BD-7345C328F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27873F-0310-4F99-8BBC-449DC8B93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94E374-7A08-4F02-AC39-FED002E0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F05EE4-1F67-4A03-B8E7-E30A8CDE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470D16-3114-461A-8337-8391BF6A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497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0B6C9C-334B-4B7F-9ABE-1FFEEDD8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55E271-7498-4063-9B79-9F345BCB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6A7DA9-C096-4DBC-A2D0-7AD428AD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404E8B-A801-4E83-BB28-C6042A50C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2D6EE-DB5C-42B3-9CD8-9E6BCB5C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878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240C8-6BC5-42C3-92BA-718B753C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BBC629-83BC-4893-9969-B9449AE2B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679C28-55CA-40BF-BEE6-970489AD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C2ECAC-350A-4143-96CB-DEAC72B6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DF3659-EE49-4632-83FA-5B8A6CBE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9617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EE6420-D9E2-4A0F-BC50-84A8885C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A217B1-5281-4E30-80FE-A61A99644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78AC795-012F-493E-9114-7DBFC0928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A8857E-9688-48BD-BD14-8734ABEF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0118CC-6724-41B4-9FC0-83A06008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52B1CF5-2287-4F75-B505-AEAE49BC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7481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9B70FA-6559-458B-AD54-77C3C598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4A34F78-91DD-4689-B2AB-43F5A6EDA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38F4377-70F1-40A1-8F16-42E612677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D8106F1-CADF-4633-A7CB-FABF46CD6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3AFA997-227C-4E9A-B4A3-9E5D3AC8F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4B29373-EC9E-4F0A-8920-8BA078F1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84D71-E116-44DF-AA36-EFEA6E6F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EEAB96E-4386-43D1-A137-EFB36B6F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320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7EE4E2-3D77-4B13-B3F7-097D4B16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5E3D031-4A77-47ED-A1AA-839D0D09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1418A6A-DE50-496C-838B-E9B0BEE89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9729D0-6EED-40B8-834A-C95DB141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964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AB85DC1-3359-4EAD-9EE8-F34CD565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60EAC8-BF42-4110-9B18-40A053D0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4E5381-36A6-4530-89A4-59BAEF4A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46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3375B2-9E79-4C1D-91C7-BCD17C5D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ABCA7D-4C07-4366-B13E-55631769F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E4813F-2B48-4407-AEB2-C3AD66113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ED2D7BA-C4F7-4A1F-8D05-69EA57DD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AC7EE4-89DE-4649-88FD-2EDB1D62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CBEA37-EFEF-49E1-A30B-CC80B854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96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A58E6B-059C-0BC7-24BE-1260A6A5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10A87E-91BA-CC1D-EE85-764F9B9FE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485F38-3EF5-23E8-16BC-0F452CF3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C44EA4-E566-F6D5-C251-2119705A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43DDF4-808C-8D48-6AF4-0E483CDA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2510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F272FE-6D36-4ADE-A512-A3023BF6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1A3F0-C3F7-48FC-96FA-396B19DC5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EFEE14-1E82-4553-9682-160781E10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DAD07E-C46B-40B3-A39C-6644902D8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ABB1E5-E6F0-4C85-B93C-F8A6B19D1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42F282C-3BF4-4767-A59A-CC16C205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544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6004C5-F6E2-4266-B7C0-6E00358E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13064-A10A-4152-8163-0CEB858BD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A4A5D3-1F50-43DA-B38B-24AE71D1F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832D0D-A14B-4BD3-B7EE-3DEDB1D9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FF10F8-CFFA-47D3-8287-F20BBEC6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101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26D525B-30EF-46CA-8036-455C82C45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86F55D2-6ADF-4245-95C0-43E7FE16B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C36BB8-97C9-48AA-84B2-D66F962F7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6213E6-D0C0-46F2-83AB-C1AAC56E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4DC4E4-1E9F-47D6-B076-865BFC2C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745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11B862-1E04-2218-26C3-FB3FB313C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C7F3370-D80A-BA42-47F6-F48F415FF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BA244B-C008-D27D-9322-4583BB72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DE90DD-9DC1-FBFC-B834-62CDA3A1E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33A769-5DB5-6375-44F8-1668A3D6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9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C738FB-BF99-D91D-F9FF-AC61926C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863BAB-E476-6D0E-07FE-E8CFB94DF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2B54DE-C047-5E9F-F92F-7BCBC909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BA6A73-3F5D-C05A-EF33-3DD1A32C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6D555-E522-A6A5-8375-A548A2C1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696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BCFB63-7D9A-8DCF-22A1-A4F5E44C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849006-8EF2-DEF7-4564-ED05055FA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8DA6C2-9870-6733-21F6-EA90AD90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0B9CCC-9497-3119-580D-52C45231B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D26624-FEC5-CB2B-0B8E-08653202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842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FEDE1-F5E7-354E-F742-143C9BAF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118762-5076-1AC9-F45F-A6FAF4415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8AB80CF-10F8-4699-72F0-CB0C81BFB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6E9344-B70B-B036-4EFA-B8DBFD74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E4256F-AB2B-AD6A-A513-BB129C5E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A6D278E-3F7F-CF2E-EE14-199B4701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4619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B22826-1A0F-E73F-7520-5EB6858B6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33BA690-8ABD-F574-93DF-E895E5252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7E2DA4-A704-732C-E665-9F8264514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AEE06FC-9254-AEAC-DAA6-7A31F3509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3247009-71CF-53B6-539E-9A2102736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ADA98C4-9481-3BC1-0E07-BDEAE915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DEB48AF-4365-BDE8-D7B5-7F0AFC260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A45F120-4658-3F7D-7009-8A6572FF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1766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D636A2-BB23-DB4D-A9A5-43D62F2D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7F269C1-BA31-3AB1-FA28-D3512948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2961180-85E5-E6A9-6E84-3DC4219D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3B33CC5-CD47-5A69-4B52-9027A45E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5789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E54FDD7-CE2C-6FAF-7CF7-CEFAB281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4616849-C401-F9E3-C38B-FD72AB9A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3AF13E-266E-B874-E113-2BC4BDF6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331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3CB75A-833F-77AE-7141-666045AEE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C2DB19-FBC9-9CB9-1825-5F732EA82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AB2FB7-64BC-D72D-970F-DEED1D6AA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A2220F-47C0-4367-C88D-7E4D5778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BEA41C-98D1-9106-3BC5-08A03F65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7376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54E1D9-812B-3F6A-3DB4-004604E9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439CD0-094A-C170-6F0D-132566674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4024B96-3ECB-452E-B0C6-2B9E2CF12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07B3099-5ED1-C4DB-07DF-EA9F8E55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ADFABB-A486-2A50-E201-F1A3E822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9B1C75C-2083-0362-7DDE-924120E4C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855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462987-E9E7-3624-3C8B-38548E06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7EA0038-5A92-2B0C-C4B5-48D8AE38D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6C63A6-E1AB-51F2-79C2-BD6EB012C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1A4B8F-63F0-B7F4-DE1D-1F4779D4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8CD22D-7B5C-10E3-0D30-4EEC38C6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368F0B-EDD9-A763-EDFE-311C0F41D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1517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F1378-1E0B-61B1-A453-0D7B3235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36FC6A-BDF8-CDEF-A8CF-154E329A9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A4FBE3-7AE7-FA69-D627-E12B45D4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68C4FD-D475-6CC2-B28D-0AF5B3362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5CEFCC-63F2-0F91-1D53-C37E9CAB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710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AEE7E0D-D31F-7E08-E973-86E4571AC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DD9D649-355C-1507-2EA2-D69CF1A73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3C47CF-3437-209B-B92D-BFDE2F60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47FF10-B2D2-5601-960C-A87955A2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117F3D-7582-B0DE-62B1-310224BA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60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35911F-599B-7226-626D-19CB9549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E3E3F9-BD21-F0BE-AA42-912221057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D55B8D-3BBC-CCDA-4572-52C592E65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18B98C9-8175-CBE9-646E-C7B2DDF38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4171DC-AD1C-981B-9550-C4C1F28F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E67CC9-F796-219B-E068-6E159F36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26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DE0381-246C-5164-F743-0C179480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717A8A0-CB8E-B6CA-5BBE-685F40820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D789E8-3E93-BC5F-4658-ED373421A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F95373A-652D-0F87-8E55-33FB318ED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8040641-E900-67B4-CAC0-80763BDC3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84089C2-E0A8-F916-3085-A880434D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840B00A-4E8D-82EE-B866-6C206A00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3F851E7-7773-3A07-847A-1E981EAF7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84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F97CCF-3C29-8B8E-2E6D-DE1166D8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3B2D16-DC95-332D-CB9D-1033AAF9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73A8FFF-2A41-2572-33AA-496B549FF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52EDAAA-7CD0-9B8C-347C-337F9816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10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FD44EA-C60D-0B24-D6E7-B0EF4C244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8993F7-4BD4-2349-6877-58392FBE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A614D1-389F-FCE1-5C37-507B6DBD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941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C37A74-FA97-6608-9DF6-53EDC8F5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188F95-2EDA-8EEB-0083-24B8CFABB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A9D0BA0-0034-EA4A-B39C-EA14F7709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3794D8-D6FB-3340-0128-EB5F5F3B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9F249-FD58-CDBB-7A60-0CDB617E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5BFAE5A-B326-DF78-E666-3BCF5111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81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B5E89F-1139-BE82-6403-FB1FD420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6192718-42CB-E622-A2AA-407B4A1E53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57CC86-AEAA-5746-3006-94A60BC3C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5AA3A3-2A56-CE78-4735-D0A096CBD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845FA2-41C9-A355-669D-D8C11F1C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B7A485-910E-FAE4-B8E6-7B47AB9A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1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CF41F21-0C8E-1BE0-D213-A6A27B61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F194FAD-4312-2E4F-4C70-195F9F87A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5CDFEE-C14D-4012-6F46-0E178DC86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040C0-7359-C74B-B515-2F4061BE0033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262C23-58D3-F466-65BC-D44B8AE20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34FB48-FF35-4555-2DD2-6024DF80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180AF-B1A9-6D4F-8E0B-163ACD8E74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422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195A03A-9C7E-4781-BF84-34B3B3F7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2CEE117-CE3A-4AC9-A834-EB12BEB8F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93098D-F02D-468C-A8D9-516DEB6D9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C0DCD-AC75-4B69-B2E4-77F5FDB3805C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CACE06-F822-48C4-A58D-A69488C47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D9D3D2-51C3-4F0C-B3E1-1C3B4AEC9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F60F-0A06-4A73-B290-D7499C497E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38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DEEE575-9641-2BD4-D6FC-ACECFFD5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22DFAA-233F-631C-9E79-BBC48F992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ABD539-5861-089F-AB8E-81C493B28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61C2C-FE5E-4BBF-987D-C245EA3EC93F}" type="datetimeFigureOut">
              <a:rPr kumimoji="1" lang="ja-JP" altLang="en-US" smtClean="0"/>
              <a:t>2022/7/20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9FCD6D-216A-731B-0A50-27D2400A2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1AF745-9134-EC53-A8D0-56582FECC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5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www.kaggle.com/datasets/greg115/abstract-art?resource=download" TargetMode="External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sv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: 図形 13">
            <a:extLst>
              <a:ext uri="{FF2B5EF4-FFF2-40B4-BE49-F238E27FC236}">
                <a16:creationId xmlns:a16="http://schemas.microsoft.com/office/drawing/2014/main" id="{026230D3-CDB8-033F-4B22-CF6E523F715C}"/>
              </a:ext>
            </a:extLst>
          </p:cNvPr>
          <p:cNvSpPr/>
          <p:nvPr/>
        </p:nvSpPr>
        <p:spPr>
          <a:xfrm>
            <a:off x="0" y="-103418"/>
            <a:ext cx="12192000" cy="1632932"/>
          </a:xfrm>
          <a:custGeom>
            <a:avLst/>
            <a:gdLst>
              <a:gd name="connsiteX0" fmla="*/ 6096000 w 12192000"/>
              <a:gd name="connsiteY0" fmla="*/ 2457450 h 6858000"/>
              <a:gd name="connsiteX1" fmla="*/ 5486400 w 12192000"/>
              <a:gd name="connsiteY1" fmla="*/ 3067050 h 6858000"/>
              <a:gd name="connsiteX2" fmla="*/ 6096000 w 12192000"/>
              <a:gd name="connsiteY2" fmla="*/ 3676650 h 6858000"/>
              <a:gd name="connsiteX3" fmla="*/ 6705600 w 12192000"/>
              <a:gd name="connsiteY3" fmla="*/ 3067050 h 6858000"/>
              <a:gd name="connsiteX4" fmla="*/ 6096000 w 12192000"/>
              <a:gd name="connsiteY4" fmla="*/ 245745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2457450"/>
                </a:moveTo>
                <a:cubicBezTo>
                  <a:pt x="5759327" y="2457450"/>
                  <a:pt x="5486400" y="2730377"/>
                  <a:pt x="5486400" y="3067050"/>
                </a:cubicBezTo>
                <a:cubicBezTo>
                  <a:pt x="5486400" y="3403723"/>
                  <a:pt x="5759327" y="3676650"/>
                  <a:pt x="6096000" y="3676650"/>
                </a:cubicBezTo>
                <a:cubicBezTo>
                  <a:pt x="6432673" y="3676650"/>
                  <a:pt x="6705600" y="3403723"/>
                  <a:pt x="6705600" y="3067050"/>
                </a:cubicBezTo>
                <a:cubicBezTo>
                  <a:pt x="6705600" y="2730377"/>
                  <a:pt x="6432673" y="2457450"/>
                  <a:pt x="6096000" y="24574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272C115-E00D-3B51-5979-01FFF5C0A21E}"/>
              </a:ext>
            </a:extLst>
          </p:cNvPr>
          <p:cNvGrpSpPr/>
          <p:nvPr/>
        </p:nvGrpSpPr>
        <p:grpSpPr>
          <a:xfrm>
            <a:off x="5395848" y="2484885"/>
            <a:ext cx="1400305" cy="1400305"/>
            <a:chOff x="11827804" y="28445"/>
            <a:chExt cx="350527" cy="350527"/>
          </a:xfrm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64529E4B-2D3C-DFCD-9EC9-5A454ED24D86}"/>
                </a:ext>
              </a:extLst>
            </p:cNvPr>
            <p:cNvSpPr/>
            <p:nvPr/>
          </p:nvSpPr>
          <p:spPr>
            <a:xfrm>
              <a:off x="11827804" y="28445"/>
              <a:ext cx="350527" cy="350527"/>
            </a:xfrm>
            <a:prstGeom prst="ellipse">
              <a:avLst/>
            </a:prstGeom>
            <a:solidFill>
              <a:schemeClr val="accent4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AADB2D8D-2FB7-D46B-A0A5-5578AA95173C}"/>
                </a:ext>
              </a:extLst>
            </p:cNvPr>
            <p:cNvSpPr/>
            <p:nvPr/>
          </p:nvSpPr>
          <p:spPr>
            <a:xfrm flipH="1" flipV="1">
              <a:off x="11987743" y="57902"/>
              <a:ext cx="30649" cy="3064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9" name="楕円 8">
            <a:extLst>
              <a:ext uri="{FF2B5EF4-FFF2-40B4-BE49-F238E27FC236}">
                <a16:creationId xmlns:a16="http://schemas.microsoft.com/office/drawing/2014/main" id="{FDD264A7-B563-C481-38A8-F9E20BE6AE72}"/>
              </a:ext>
            </a:extLst>
          </p:cNvPr>
          <p:cNvSpPr/>
          <p:nvPr/>
        </p:nvSpPr>
        <p:spPr>
          <a:xfrm>
            <a:off x="8268929" y="2484885"/>
            <a:ext cx="1268361" cy="12683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A23EF6D5-0AE8-58EF-0AA9-4B06840518DA}"/>
              </a:ext>
            </a:extLst>
          </p:cNvPr>
          <p:cNvSpPr/>
          <p:nvPr/>
        </p:nvSpPr>
        <p:spPr>
          <a:xfrm>
            <a:off x="0" y="117987"/>
            <a:ext cx="12192000" cy="6858000"/>
          </a:xfrm>
          <a:custGeom>
            <a:avLst/>
            <a:gdLst>
              <a:gd name="connsiteX0" fmla="*/ 6096000 w 12192000"/>
              <a:gd name="connsiteY0" fmla="*/ 2457450 h 6858000"/>
              <a:gd name="connsiteX1" fmla="*/ 5486400 w 12192000"/>
              <a:gd name="connsiteY1" fmla="*/ 3067050 h 6858000"/>
              <a:gd name="connsiteX2" fmla="*/ 6096000 w 12192000"/>
              <a:gd name="connsiteY2" fmla="*/ 3676650 h 6858000"/>
              <a:gd name="connsiteX3" fmla="*/ 6705600 w 12192000"/>
              <a:gd name="connsiteY3" fmla="*/ 3067050 h 6858000"/>
              <a:gd name="connsiteX4" fmla="*/ 6096000 w 12192000"/>
              <a:gd name="connsiteY4" fmla="*/ 245745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2457450"/>
                </a:moveTo>
                <a:cubicBezTo>
                  <a:pt x="5759327" y="2457450"/>
                  <a:pt x="5486400" y="2730377"/>
                  <a:pt x="5486400" y="3067050"/>
                </a:cubicBezTo>
                <a:cubicBezTo>
                  <a:pt x="5486400" y="3403723"/>
                  <a:pt x="5759327" y="3676650"/>
                  <a:pt x="6096000" y="3676650"/>
                </a:cubicBezTo>
                <a:cubicBezTo>
                  <a:pt x="6432673" y="3676650"/>
                  <a:pt x="6705600" y="3403723"/>
                  <a:pt x="6705600" y="3067050"/>
                </a:cubicBezTo>
                <a:cubicBezTo>
                  <a:pt x="6705600" y="2730377"/>
                  <a:pt x="6432673" y="2457450"/>
                  <a:pt x="6096000" y="24574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E6A4E54F-B383-B1B2-E1E7-CA6BBA819FE9}"/>
              </a:ext>
            </a:extLst>
          </p:cNvPr>
          <p:cNvSpPr>
            <a:spLocks/>
          </p:cNvSpPr>
          <p:nvPr/>
        </p:nvSpPr>
        <p:spPr>
          <a:xfrm>
            <a:off x="5647800" y="2744663"/>
            <a:ext cx="896400" cy="896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88900">
              <a:srgbClr val="1F1D26">
                <a:alpha val="3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A027D41-6A1B-4A44-AFCA-9303A8820AFE}"/>
              </a:ext>
            </a:extLst>
          </p:cNvPr>
          <p:cNvSpPr txBox="1"/>
          <p:nvPr/>
        </p:nvSpPr>
        <p:spPr>
          <a:xfrm>
            <a:off x="4944394" y="2998048"/>
            <a:ext cx="232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spc="1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Loading...</a:t>
            </a:r>
            <a:endParaRPr kumimoji="1" lang="ja-JP" altLang="en-US" sz="1600" spc="1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490" name="グループ化 489">
            <a:extLst>
              <a:ext uri="{FF2B5EF4-FFF2-40B4-BE49-F238E27FC236}">
                <a16:creationId xmlns:a16="http://schemas.microsoft.com/office/drawing/2014/main" id="{496F78B3-CDA9-2176-1763-24377E09C60B}"/>
              </a:ext>
            </a:extLst>
          </p:cNvPr>
          <p:cNvGrpSpPr/>
          <p:nvPr/>
        </p:nvGrpSpPr>
        <p:grpSpPr>
          <a:xfrm>
            <a:off x="3453462" y="538348"/>
            <a:ext cx="5285076" cy="5279858"/>
            <a:chOff x="3597927" y="874205"/>
            <a:chExt cx="5285076" cy="5279858"/>
          </a:xfrm>
        </p:grpSpPr>
        <p:grpSp>
          <p:nvGrpSpPr>
            <p:cNvPr id="491" name="グループ化 490">
              <a:extLst>
                <a:ext uri="{FF2B5EF4-FFF2-40B4-BE49-F238E27FC236}">
                  <a16:creationId xmlns:a16="http://schemas.microsoft.com/office/drawing/2014/main" id="{DADAA7A1-65E1-6082-B5B5-E6E51E1085AB}"/>
                </a:ext>
              </a:extLst>
            </p:cNvPr>
            <p:cNvGrpSpPr/>
            <p:nvPr/>
          </p:nvGrpSpPr>
          <p:grpSpPr>
            <a:xfrm>
              <a:off x="3597927" y="874205"/>
              <a:ext cx="5285076" cy="5279858"/>
              <a:chOff x="3332435" y="608713"/>
              <a:chExt cx="5285076" cy="5279858"/>
            </a:xfrm>
          </p:grpSpPr>
          <p:grpSp>
            <p:nvGrpSpPr>
              <p:cNvPr id="702" name="グループ化 701">
                <a:extLst>
                  <a:ext uri="{FF2B5EF4-FFF2-40B4-BE49-F238E27FC236}">
                    <a16:creationId xmlns:a16="http://schemas.microsoft.com/office/drawing/2014/main" id="{47FB5305-E08A-04F7-6199-E0829C48CEF9}"/>
                  </a:ext>
                </a:extLst>
              </p:cNvPr>
              <p:cNvGrpSpPr/>
              <p:nvPr/>
            </p:nvGrpSpPr>
            <p:grpSpPr>
              <a:xfrm>
                <a:off x="3332435" y="608713"/>
                <a:ext cx="5285076" cy="5279858"/>
                <a:chOff x="3898492" y="919240"/>
                <a:chExt cx="5285076" cy="5279858"/>
              </a:xfrm>
            </p:grpSpPr>
            <p:grpSp>
              <p:nvGrpSpPr>
                <p:cNvPr id="710" name="グループ化 709">
                  <a:extLst>
                    <a:ext uri="{FF2B5EF4-FFF2-40B4-BE49-F238E27FC236}">
                      <a16:creationId xmlns:a16="http://schemas.microsoft.com/office/drawing/2014/main" id="{1C6E656D-68EC-E701-DD1E-22D88B0B665D}"/>
                    </a:ext>
                  </a:extLst>
                </p:cNvPr>
                <p:cNvGrpSpPr/>
                <p:nvPr/>
              </p:nvGrpSpPr>
              <p:grpSpPr>
                <a:xfrm>
                  <a:off x="6531428" y="919240"/>
                  <a:ext cx="0" cy="5279858"/>
                  <a:chOff x="5669280" y="919240"/>
                  <a:chExt cx="0" cy="5279858"/>
                </a:xfrm>
              </p:grpSpPr>
              <p:cxnSp>
                <p:nvCxnSpPr>
                  <p:cNvPr id="714" name="直線コネクタ 713">
                    <a:extLst>
                      <a:ext uri="{FF2B5EF4-FFF2-40B4-BE49-F238E27FC236}">
                        <a16:creationId xmlns:a16="http://schemas.microsoft.com/office/drawing/2014/main" id="{C80A4125-1429-807C-C973-7E5338D50EA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919240"/>
                    <a:ext cx="0" cy="36000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線コネクタ 714">
                    <a:extLst>
                      <a:ext uri="{FF2B5EF4-FFF2-40B4-BE49-F238E27FC236}">
                        <a16:creationId xmlns:a16="http://schemas.microsoft.com/office/drawing/2014/main" id="{99DF2C14-2754-8E69-8E87-DCA5DCC9011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36000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1" name="グループ化 710">
                  <a:extLst>
                    <a:ext uri="{FF2B5EF4-FFF2-40B4-BE49-F238E27FC236}">
                      <a16:creationId xmlns:a16="http://schemas.microsoft.com/office/drawing/2014/main" id="{60B0A376-E089-8AF6-14EF-EA9BCF74E1FD}"/>
                    </a:ext>
                  </a:extLst>
                </p:cNvPr>
                <p:cNvGrpSpPr/>
                <p:nvPr/>
              </p:nvGrpSpPr>
              <p:grpSpPr>
                <a:xfrm rot="5400000">
                  <a:off x="6541029" y="923624"/>
                  <a:ext cx="1" cy="5285076"/>
                  <a:chOff x="5669280" y="914022"/>
                  <a:chExt cx="1" cy="5285076"/>
                </a:xfrm>
              </p:grpSpPr>
              <p:cxnSp>
                <p:nvCxnSpPr>
                  <p:cNvPr id="712" name="直線コネクタ 711">
                    <a:extLst>
                      <a:ext uri="{FF2B5EF4-FFF2-40B4-BE49-F238E27FC236}">
                        <a16:creationId xmlns:a16="http://schemas.microsoft.com/office/drawing/2014/main" id="{6A9CF311-D22D-6A02-6A52-3CA05E2AC8D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914022"/>
                    <a:ext cx="0" cy="36000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直線コネクタ 712">
                    <a:extLst>
                      <a:ext uri="{FF2B5EF4-FFF2-40B4-BE49-F238E27FC236}">
                        <a16:creationId xmlns:a16="http://schemas.microsoft.com/office/drawing/2014/main" id="{7D3F3C31-0B5C-F708-07AC-B43CBFF83707}"/>
                      </a:ext>
                    </a:extLst>
                  </p:cNvPr>
                  <p:cNvCxnSpPr/>
                  <p:nvPr/>
                </p:nvCxnSpPr>
                <p:spPr>
                  <a:xfrm>
                    <a:off x="5669281" y="5839098"/>
                    <a:ext cx="0" cy="36000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3" name="グループ化 702">
                <a:extLst>
                  <a:ext uri="{FF2B5EF4-FFF2-40B4-BE49-F238E27FC236}">
                    <a16:creationId xmlns:a16="http://schemas.microsoft.com/office/drawing/2014/main" id="{84043532-6CAE-9BD3-B9FA-D176C57DC031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704" name="グループ化 703">
                  <a:extLst>
                    <a:ext uri="{FF2B5EF4-FFF2-40B4-BE49-F238E27FC236}">
                      <a16:creationId xmlns:a16="http://schemas.microsoft.com/office/drawing/2014/main" id="{52881646-8A6E-4932-8D6B-2C63416DA60F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08" name="直線コネクタ 707">
                    <a:extLst>
                      <a:ext uri="{FF2B5EF4-FFF2-40B4-BE49-F238E27FC236}">
                        <a16:creationId xmlns:a16="http://schemas.microsoft.com/office/drawing/2014/main" id="{86E377A4-5F19-7226-255D-25B933E3242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直線コネクタ 708">
                    <a:extLst>
                      <a:ext uri="{FF2B5EF4-FFF2-40B4-BE49-F238E27FC236}">
                        <a16:creationId xmlns:a16="http://schemas.microsoft.com/office/drawing/2014/main" id="{9E0F8C78-5533-DD3A-FB42-C014D9B7036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5" name="グループ化 704">
                  <a:extLst>
                    <a:ext uri="{FF2B5EF4-FFF2-40B4-BE49-F238E27FC236}">
                      <a16:creationId xmlns:a16="http://schemas.microsoft.com/office/drawing/2014/main" id="{B1CF1922-85B2-6175-6F89-38C86C6531F6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06" name="直線コネクタ 705">
                    <a:extLst>
                      <a:ext uri="{FF2B5EF4-FFF2-40B4-BE49-F238E27FC236}">
                        <a16:creationId xmlns:a16="http://schemas.microsoft.com/office/drawing/2014/main" id="{CE37F36C-08AB-FAC2-E913-177910AEB23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7" name="直線コネクタ 706">
                    <a:extLst>
                      <a:ext uri="{FF2B5EF4-FFF2-40B4-BE49-F238E27FC236}">
                        <a16:creationId xmlns:a16="http://schemas.microsoft.com/office/drawing/2014/main" id="{EB7BA102-944B-7952-F3B1-42C19135727A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92" name="グループ化 491">
              <a:extLst>
                <a:ext uri="{FF2B5EF4-FFF2-40B4-BE49-F238E27FC236}">
                  <a16:creationId xmlns:a16="http://schemas.microsoft.com/office/drawing/2014/main" id="{99C9D3B5-3C46-759A-0237-6C1663EFFD6C}"/>
                </a:ext>
              </a:extLst>
            </p:cNvPr>
            <p:cNvGrpSpPr/>
            <p:nvPr/>
          </p:nvGrpSpPr>
          <p:grpSpPr>
            <a:xfrm rot="18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688" name="グループ化 687">
                <a:extLst>
                  <a:ext uri="{FF2B5EF4-FFF2-40B4-BE49-F238E27FC236}">
                    <a16:creationId xmlns:a16="http://schemas.microsoft.com/office/drawing/2014/main" id="{57F9FE61-6F8D-0205-79F2-A67C2E580F84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96" name="グループ化 695">
                  <a:extLst>
                    <a:ext uri="{FF2B5EF4-FFF2-40B4-BE49-F238E27FC236}">
                      <a16:creationId xmlns:a16="http://schemas.microsoft.com/office/drawing/2014/main" id="{4ECBEBEF-BD87-D355-73B0-FD2C53EFA3AE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00" name="直線コネクタ 699">
                    <a:extLst>
                      <a:ext uri="{FF2B5EF4-FFF2-40B4-BE49-F238E27FC236}">
                        <a16:creationId xmlns:a16="http://schemas.microsoft.com/office/drawing/2014/main" id="{31048555-FCA2-EB08-0D76-A1AC943F8A7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直線コネクタ 700">
                    <a:extLst>
                      <a:ext uri="{FF2B5EF4-FFF2-40B4-BE49-F238E27FC236}">
                        <a16:creationId xmlns:a16="http://schemas.microsoft.com/office/drawing/2014/main" id="{1E82F883-8C0A-60D7-AE3D-3312CFF1459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7" name="グループ化 696">
                  <a:extLst>
                    <a:ext uri="{FF2B5EF4-FFF2-40B4-BE49-F238E27FC236}">
                      <a16:creationId xmlns:a16="http://schemas.microsoft.com/office/drawing/2014/main" id="{5450EAB7-60E4-F02A-AA76-E2E3EFB7512E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98" name="直線コネクタ 697">
                    <a:extLst>
                      <a:ext uri="{FF2B5EF4-FFF2-40B4-BE49-F238E27FC236}">
                        <a16:creationId xmlns:a16="http://schemas.microsoft.com/office/drawing/2014/main" id="{76B5E16C-FA18-02FC-3D3A-CF62CF8927D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直線コネクタ 698">
                    <a:extLst>
                      <a:ext uri="{FF2B5EF4-FFF2-40B4-BE49-F238E27FC236}">
                        <a16:creationId xmlns:a16="http://schemas.microsoft.com/office/drawing/2014/main" id="{09251C99-9C7A-265D-72A3-022D9C5CB9A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89" name="グループ化 688">
                <a:extLst>
                  <a:ext uri="{FF2B5EF4-FFF2-40B4-BE49-F238E27FC236}">
                    <a16:creationId xmlns:a16="http://schemas.microsoft.com/office/drawing/2014/main" id="{47778AC4-FCB7-B3E5-1B0B-C89C15C9A7AF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90" name="グループ化 689">
                  <a:extLst>
                    <a:ext uri="{FF2B5EF4-FFF2-40B4-BE49-F238E27FC236}">
                      <a16:creationId xmlns:a16="http://schemas.microsoft.com/office/drawing/2014/main" id="{C305FF31-E330-2D05-C76E-F1AF8BA7341F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94" name="直線コネクタ 693">
                    <a:extLst>
                      <a:ext uri="{FF2B5EF4-FFF2-40B4-BE49-F238E27FC236}">
                        <a16:creationId xmlns:a16="http://schemas.microsoft.com/office/drawing/2014/main" id="{CE0941D3-868D-785C-5906-9B156CC7D9E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直線コネクタ 694">
                    <a:extLst>
                      <a:ext uri="{FF2B5EF4-FFF2-40B4-BE49-F238E27FC236}">
                        <a16:creationId xmlns:a16="http://schemas.microsoft.com/office/drawing/2014/main" id="{CC41ED57-4160-C1C1-F546-2467010C824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1" name="グループ化 690">
                  <a:extLst>
                    <a:ext uri="{FF2B5EF4-FFF2-40B4-BE49-F238E27FC236}">
                      <a16:creationId xmlns:a16="http://schemas.microsoft.com/office/drawing/2014/main" id="{D3DC9C8C-9596-9D72-9F10-6B30400AEEBC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92" name="直線コネクタ 691">
                    <a:extLst>
                      <a:ext uri="{FF2B5EF4-FFF2-40B4-BE49-F238E27FC236}">
                        <a16:creationId xmlns:a16="http://schemas.microsoft.com/office/drawing/2014/main" id="{12B9BDFB-05D9-D8DC-D865-98607F517FD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直線コネクタ 692">
                    <a:extLst>
                      <a:ext uri="{FF2B5EF4-FFF2-40B4-BE49-F238E27FC236}">
                        <a16:creationId xmlns:a16="http://schemas.microsoft.com/office/drawing/2014/main" id="{0F52935A-E78A-53C2-7C6B-E1A1E7574DC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93" name="グループ化 492">
              <a:extLst>
                <a:ext uri="{FF2B5EF4-FFF2-40B4-BE49-F238E27FC236}">
                  <a16:creationId xmlns:a16="http://schemas.microsoft.com/office/drawing/2014/main" id="{9A884616-113C-FFE3-1FE2-177BE9FC8ABE}"/>
                </a:ext>
              </a:extLst>
            </p:cNvPr>
            <p:cNvGrpSpPr/>
            <p:nvPr/>
          </p:nvGrpSpPr>
          <p:grpSpPr>
            <a:xfrm rot="36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674" name="グループ化 673">
                <a:extLst>
                  <a:ext uri="{FF2B5EF4-FFF2-40B4-BE49-F238E27FC236}">
                    <a16:creationId xmlns:a16="http://schemas.microsoft.com/office/drawing/2014/main" id="{E9BA02A4-3062-76EA-0574-274611218411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82" name="グループ化 681">
                  <a:extLst>
                    <a:ext uri="{FF2B5EF4-FFF2-40B4-BE49-F238E27FC236}">
                      <a16:creationId xmlns:a16="http://schemas.microsoft.com/office/drawing/2014/main" id="{4C264D40-9EDD-1E97-7A3D-ED93F0849F7D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86" name="直線コネクタ 685">
                    <a:extLst>
                      <a:ext uri="{FF2B5EF4-FFF2-40B4-BE49-F238E27FC236}">
                        <a16:creationId xmlns:a16="http://schemas.microsoft.com/office/drawing/2014/main" id="{D27274EC-4179-0F7C-4DEB-4C35E167CBB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直線コネクタ 686">
                    <a:extLst>
                      <a:ext uri="{FF2B5EF4-FFF2-40B4-BE49-F238E27FC236}">
                        <a16:creationId xmlns:a16="http://schemas.microsoft.com/office/drawing/2014/main" id="{EA74699E-D8CC-D862-65DA-0FD549D9692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3" name="グループ化 682">
                  <a:extLst>
                    <a:ext uri="{FF2B5EF4-FFF2-40B4-BE49-F238E27FC236}">
                      <a16:creationId xmlns:a16="http://schemas.microsoft.com/office/drawing/2014/main" id="{0FD218BC-AD45-2691-B61E-A21AF260AC3E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84" name="直線コネクタ 683">
                    <a:extLst>
                      <a:ext uri="{FF2B5EF4-FFF2-40B4-BE49-F238E27FC236}">
                        <a16:creationId xmlns:a16="http://schemas.microsoft.com/office/drawing/2014/main" id="{2C76A169-FC36-9C3E-1A78-F19EF7C8A1E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直線コネクタ 684">
                    <a:extLst>
                      <a:ext uri="{FF2B5EF4-FFF2-40B4-BE49-F238E27FC236}">
                        <a16:creationId xmlns:a16="http://schemas.microsoft.com/office/drawing/2014/main" id="{AA15BECB-0563-A1F8-F4E0-67561DA1C14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5" name="グループ化 674">
                <a:extLst>
                  <a:ext uri="{FF2B5EF4-FFF2-40B4-BE49-F238E27FC236}">
                    <a16:creationId xmlns:a16="http://schemas.microsoft.com/office/drawing/2014/main" id="{E0A89720-8A57-AD84-7A06-A8BF4068E5BC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76" name="グループ化 675">
                  <a:extLst>
                    <a:ext uri="{FF2B5EF4-FFF2-40B4-BE49-F238E27FC236}">
                      <a16:creationId xmlns:a16="http://schemas.microsoft.com/office/drawing/2014/main" id="{CCD563AC-A56A-5A7D-D91C-A7E75F8759FC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80" name="直線コネクタ 679">
                    <a:extLst>
                      <a:ext uri="{FF2B5EF4-FFF2-40B4-BE49-F238E27FC236}">
                        <a16:creationId xmlns:a16="http://schemas.microsoft.com/office/drawing/2014/main" id="{01D26432-43CA-23C8-487D-984E4724392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直線コネクタ 680">
                    <a:extLst>
                      <a:ext uri="{FF2B5EF4-FFF2-40B4-BE49-F238E27FC236}">
                        <a16:creationId xmlns:a16="http://schemas.microsoft.com/office/drawing/2014/main" id="{A52C275F-F0EA-6ED0-ED4D-6C3DBE7D128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7" name="グループ化 676">
                  <a:extLst>
                    <a:ext uri="{FF2B5EF4-FFF2-40B4-BE49-F238E27FC236}">
                      <a16:creationId xmlns:a16="http://schemas.microsoft.com/office/drawing/2014/main" id="{A205C283-5726-790E-EDF1-823E3CA3CEAD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78" name="直線コネクタ 677">
                    <a:extLst>
                      <a:ext uri="{FF2B5EF4-FFF2-40B4-BE49-F238E27FC236}">
                        <a16:creationId xmlns:a16="http://schemas.microsoft.com/office/drawing/2014/main" id="{87A4A14A-CF4D-E135-CA1E-6879A0BC90F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直線コネクタ 678">
                    <a:extLst>
                      <a:ext uri="{FF2B5EF4-FFF2-40B4-BE49-F238E27FC236}">
                        <a16:creationId xmlns:a16="http://schemas.microsoft.com/office/drawing/2014/main" id="{D55671B1-10DF-CA74-0BF8-FAB76245CB1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94" name="グループ化 493">
              <a:extLst>
                <a:ext uri="{FF2B5EF4-FFF2-40B4-BE49-F238E27FC236}">
                  <a16:creationId xmlns:a16="http://schemas.microsoft.com/office/drawing/2014/main" id="{873B4CBE-62A4-175B-20AD-8ACF9F0E925F}"/>
                </a:ext>
              </a:extLst>
            </p:cNvPr>
            <p:cNvGrpSpPr/>
            <p:nvPr/>
          </p:nvGrpSpPr>
          <p:grpSpPr>
            <a:xfrm rot="54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660" name="グループ化 659">
                <a:extLst>
                  <a:ext uri="{FF2B5EF4-FFF2-40B4-BE49-F238E27FC236}">
                    <a16:creationId xmlns:a16="http://schemas.microsoft.com/office/drawing/2014/main" id="{410F7E2C-E56A-03C4-55EA-76CA93E1194D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68" name="グループ化 667">
                  <a:extLst>
                    <a:ext uri="{FF2B5EF4-FFF2-40B4-BE49-F238E27FC236}">
                      <a16:creationId xmlns:a16="http://schemas.microsoft.com/office/drawing/2014/main" id="{3E02A574-F705-E590-EE9B-D78A1C8B3515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72" name="直線コネクタ 671">
                    <a:extLst>
                      <a:ext uri="{FF2B5EF4-FFF2-40B4-BE49-F238E27FC236}">
                        <a16:creationId xmlns:a16="http://schemas.microsoft.com/office/drawing/2014/main" id="{458F1916-D312-7791-4CCF-4016267217C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直線コネクタ 672">
                    <a:extLst>
                      <a:ext uri="{FF2B5EF4-FFF2-40B4-BE49-F238E27FC236}">
                        <a16:creationId xmlns:a16="http://schemas.microsoft.com/office/drawing/2014/main" id="{281F2EBF-2738-2639-BCB7-B454A7A6C8D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9" name="グループ化 668">
                  <a:extLst>
                    <a:ext uri="{FF2B5EF4-FFF2-40B4-BE49-F238E27FC236}">
                      <a16:creationId xmlns:a16="http://schemas.microsoft.com/office/drawing/2014/main" id="{2AD26733-438A-A287-1E2F-513FBE7D1702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70" name="直線コネクタ 669">
                    <a:extLst>
                      <a:ext uri="{FF2B5EF4-FFF2-40B4-BE49-F238E27FC236}">
                        <a16:creationId xmlns:a16="http://schemas.microsoft.com/office/drawing/2014/main" id="{E8A8FEAE-DBF5-5FEE-FE0E-CFD17CFF2FD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直線コネクタ 670">
                    <a:extLst>
                      <a:ext uri="{FF2B5EF4-FFF2-40B4-BE49-F238E27FC236}">
                        <a16:creationId xmlns:a16="http://schemas.microsoft.com/office/drawing/2014/main" id="{6359C123-6600-1EF0-1DAF-DA37F4E2903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1" name="グループ化 660">
                <a:extLst>
                  <a:ext uri="{FF2B5EF4-FFF2-40B4-BE49-F238E27FC236}">
                    <a16:creationId xmlns:a16="http://schemas.microsoft.com/office/drawing/2014/main" id="{CA31B468-AF38-636E-5957-008C5034F77B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62" name="グループ化 661">
                  <a:extLst>
                    <a:ext uri="{FF2B5EF4-FFF2-40B4-BE49-F238E27FC236}">
                      <a16:creationId xmlns:a16="http://schemas.microsoft.com/office/drawing/2014/main" id="{6B9BFF2C-8BE5-4999-0E39-084D8702F332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66" name="直線コネクタ 665">
                    <a:extLst>
                      <a:ext uri="{FF2B5EF4-FFF2-40B4-BE49-F238E27FC236}">
                        <a16:creationId xmlns:a16="http://schemas.microsoft.com/office/drawing/2014/main" id="{78A76EB0-E096-B73F-3FB1-3F4037F6B8A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直線コネクタ 666">
                    <a:extLst>
                      <a:ext uri="{FF2B5EF4-FFF2-40B4-BE49-F238E27FC236}">
                        <a16:creationId xmlns:a16="http://schemas.microsoft.com/office/drawing/2014/main" id="{91294C0E-51A8-6C4C-689D-2B6C6B14DC8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3" name="グループ化 662">
                  <a:extLst>
                    <a:ext uri="{FF2B5EF4-FFF2-40B4-BE49-F238E27FC236}">
                      <a16:creationId xmlns:a16="http://schemas.microsoft.com/office/drawing/2014/main" id="{9F4C4802-B28F-BB60-C616-38B7AF6A2ABC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64" name="直線コネクタ 663">
                    <a:extLst>
                      <a:ext uri="{FF2B5EF4-FFF2-40B4-BE49-F238E27FC236}">
                        <a16:creationId xmlns:a16="http://schemas.microsoft.com/office/drawing/2014/main" id="{0F251F48-BCFE-7A62-90B9-939414C8022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直線コネクタ 664">
                    <a:extLst>
                      <a:ext uri="{FF2B5EF4-FFF2-40B4-BE49-F238E27FC236}">
                        <a16:creationId xmlns:a16="http://schemas.microsoft.com/office/drawing/2014/main" id="{EAF1B013-1C08-3D55-2DE9-06D6B440720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95" name="グループ化 494">
              <a:extLst>
                <a:ext uri="{FF2B5EF4-FFF2-40B4-BE49-F238E27FC236}">
                  <a16:creationId xmlns:a16="http://schemas.microsoft.com/office/drawing/2014/main" id="{0F48F60A-FF21-C18D-ACE1-A533171CCD9F}"/>
                </a:ext>
              </a:extLst>
            </p:cNvPr>
            <p:cNvGrpSpPr/>
            <p:nvPr/>
          </p:nvGrpSpPr>
          <p:grpSpPr>
            <a:xfrm rot="72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646" name="グループ化 645">
                <a:extLst>
                  <a:ext uri="{FF2B5EF4-FFF2-40B4-BE49-F238E27FC236}">
                    <a16:creationId xmlns:a16="http://schemas.microsoft.com/office/drawing/2014/main" id="{561737EC-AF10-5EDF-2B20-0820F35ED647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54" name="グループ化 653">
                  <a:extLst>
                    <a:ext uri="{FF2B5EF4-FFF2-40B4-BE49-F238E27FC236}">
                      <a16:creationId xmlns:a16="http://schemas.microsoft.com/office/drawing/2014/main" id="{3B28AEE7-6E68-DE35-739B-B46F2741FAB2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58" name="直線コネクタ 657">
                    <a:extLst>
                      <a:ext uri="{FF2B5EF4-FFF2-40B4-BE49-F238E27FC236}">
                        <a16:creationId xmlns:a16="http://schemas.microsoft.com/office/drawing/2014/main" id="{BDED3F3B-8DA8-23D2-B5A7-84B5CF37001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直線コネクタ 658">
                    <a:extLst>
                      <a:ext uri="{FF2B5EF4-FFF2-40B4-BE49-F238E27FC236}">
                        <a16:creationId xmlns:a16="http://schemas.microsoft.com/office/drawing/2014/main" id="{FF2C5D91-0657-DF4B-EA14-5515C2F14F6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グループ化 654">
                  <a:extLst>
                    <a:ext uri="{FF2B5EF4-FFF2-40B4-BE49-F238E27FC236}">
                      <a16:creationId xmlns:a16="http://schemas.microsoft.com/office/drawing/2014/main" id="{FA22C862-8799-5C94-E16C-63AE76178E94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56" name="直線コネクタ 655">
                    <a:extLst>
                      <a:ext uri="{FF2B5EF4-FFF2-40B4-BE49-F238E27FC236}">
                        <a16:creationId xmlns:a16="http://schemas.microsoft.com/office/drawing/2014/main" id="{4D0686A3-6CD2-8A9B-632C-94024363888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7" name="直線コネクタ 656">
                    <a:extLst>
                      <a:ext uri="{FF2B5EF4-FFF2-40B4-BE49-F238E27FC236}">
                        <a16:creationId xmlns:a16="http://schemas.microsoft.com/office/drawing/2014/main" id="{B94EC495-E2E4-8750-4BFB-4674428DA1B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47" name="グループ化 646">
                <a:extLst>
                  <a:ext uri="{FF2B5EF4-FFF2-40B4-BE49-F238E27FC236}">
                    <a16:creationId xmlns:a16="http://schemas.microsoft.com/office/drawing/2014/main" id="{7FB7BA59-2957-DCBB-5F40-4C55D1BB1440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48" name="グループ化 647">
                  <a:extLst>
                    <a:ext uri="{FF2B5EF4-FFF2-40B4-BE49-F238E27FC236}">
                      <a16:creationId xmlns:a16="http://schemas.microsoft.com/office/drawing/2014/main" id="{4BEC71F9-21F4-D360-1A28-D0C0050519BD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52" name="直線コネクタ 651">
                    <a:extLst>
                      <a:ext uri="{FF2B5EF4-FFF2-40B4-BE49-F238E27FC236}">
                        <a16:creationId xmlns:a16="http://schemas.microsoft.com/office/drawing/2014/main" id="{F51BA8E3-34F7-427F-AF88-76BC2373F6AB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3" name="直線コネクタ 652">
                    <a:extLst>
                      <a:ext uri="{FF2B5EF4-FFF2-40B4-BE49-F238E27FC236}">
                        <a16:creationId xmlns:a16="http://schemas.microsoft.com/office/drawing/2014/main" id="{D33DB455-052D-4F79-A15C-B9E94473596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9" name="グループ化 648">
                  <a:extLst>
                    <a:ext uri="{FF2B5EF4-FFF2-40B4-BE49-F238E27FC236}">
                      <a16:creationId xmlns:a16="http://schemas.microsoft.com/office/drawing/2014/main" id="{2AC0EF3F-C06E-5480-846B-5B080DF6FB79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50" name="直線コネクタ 649">
                    <a:extLst>
                      <a:ext uri="{FF2B5EF4-FFF2-40B4-BE49-F238E27FC236}">
                        <a16:creationId xmlns:a16="http://schemas.microsoft.com/office/drawing/2014/main" id="{D8D32D18-BF56-AFDF-AA46-1F6F7BBC779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直線コネクタ 650">
                    <a:extLst>
                      <a:ext uri="{FF2B5EF4-FFF2-40B4-BE49-F238E27FC236}">
                        <a16:creationId xmlns:a16="http://schemas.microsoft.com/office/drawing/2014/main" id="{7BB7F6D8-30A5-1B4C-138C-8B19AEA1451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96" name="グループ化 495">
              <a:extLst>
                <a:ext uri="{FF2B5EF4-FFF2-40B4-BE49-F238E27FC236}">
                  <a16:creationId xmlns:a16="http://schemas.microsoft.com/office/drawing/2014/main" id="{90050074-2033-27B9-BFAA-12E2024009D8}"/>
                </a:ext>
              </a:extLst>
            </p:cNvPr>
            <p:cNvGrpSpPr/>
            <p:nvPr/>
          </p:nvGrpSpPr>
          <p:grpSpPr>
            <a:xfrm rot="90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632" name="グループ化 631">
                <a:extLst>
                  <a:ext uri="{FF2B5EF4-FFF2-40B4-BE49-F238E27FC236}">
                    <a16:creationId xmlns:a16="http://schemas.microsoft.com/office/drawing/2014/main" id="{E78D580F-9873-2C0F-A222-1BBD7D20606A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40" name="グループ化 639">
                  <a:extLst>
                    <a:ext uri="{FF2B5EF4-FFF2-40B4-BE49-F238E27FC236}">
                      <a16:creationId xmlns:a16="http://schemas.microsoft.com/office/drawing/2014/main" id="{79E00BCC-9C72-171C-20A1-857FAF52DDC7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44" name="直線コネクタ 643">
                    <a:extLst>
                      <a:ext uri="{FF2B5EF4-FFF2-40B4-BE49-F238E27FC236}">
                        <a16:creationId xmlns:a16="http://schemas.microsoft.com/office/drawing/2014/main" id="{BACF1CB1-A74C-DB31-5E3A-F6C1132D4F3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5" name="直線コネクタ 644">
                    <a:extLst>
                      <a:ext uri="{FF2B5EF4-FFF2-40B4-BE49-F238E27FC236}">
                        <a16:creationId xmlns:a16="http://schemas.microsoft.com/office/drawing/2014/main" id="{509A7F9F-C4B5-0469-BA1A-A6F45F35E53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1" name="グループ化 640">
                  <a:extLst>
                    <a:ext uri="{FF2B5EF4-FFF2-40B4-BE49-F238E27FC236}">
                      <a16:creationId xmlns:a16="http://schemas.microsoft.com/office/drawing/2014/main" id="{76440D08-1119-E5D6-4916-D8ED26133010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42" name="直線コネクタ 641">
                    <a:extLst>
                      <a:ext uri="{FF2B5EF4-FFF2-40B4-BE49-F238E27FC236}">
                        <a16:creationId xmlns:a16="http://schemas.microsoft.com/office/drawing/2014/main" id="{4BBB0C70-31BF-CDE8-F407-8A699FD70FE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3" name="直線コネクタ 642">
                    <a:extLst>
                      <a:ext uri="{FF2B5EF4-FFF2-40B4-BE49-F238E27FC236}">
                        <a16:creationId xmlns:a16="http://schemas.microsoft.com/office/drawing/2014/main" id="{C8F5EF6D-1FB1-ECBC-A0E5-E5EB65AB4D7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33" name="グループ化 632">
                <a:extLst>
                  <a:ext uri="{FF2B5EF4-FFF2-40B4-BE49-F238E27FC236}">
                    <a16:creationId xmlns:a16="http://schemas.microsoft.com/office/drawing/2014/main" id="{C9A45E0E-3891-884E-266D-C37F1495532E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34" name="グループ化 633">
                  <a:extLst>
                    <a:ext uri="{FF2B5EF4-FFF2-40B4-BE49-F238E27FC236}">
                      <a16:creationId xmlns:a16="http://schemas.microsoft.com/office/drawing/2014/main" id="{37237470-F719-FBDF-B220-071E6F7B25A3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38" name="直線コネクタ 637">
                    <a:extLst>
                      <a:ext uri="{FF2B5EF4-FFF2-40B4-BE49-F238E27FC236}">
                        <a16:creationId xmlns:a16="http://schemas.microsoft.com/office/drawing/2014/main" id="{116CF566-CBE0-3028-915D-6F9F9567B25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直線コネクタ 638">
                    <a:extLst>
                      <a:ext uri="{FF2B5EF4-FFF2-40B4-BE49-F238E27FC236}">
                        <a16:creationId xmlns:a16="http://schemas.microsoft.com/office/drawing/2014/main" id="{67399094-34C2-1F9F-2F7F-4FA210A3E3AA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5" name="グループ化 634">
                  <a:extLst>
                    <a:ext uri="{FF2B5EF4-FFF2-40B4-BE49-F238E27FC236}">
                      <a16:creationId xmlns:a16="http://schemas.microsoft.com/office/drawing/2014/main" id="{443B5FC2-589E-85CA-21E3-85DA73CEC1F3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36" name="直線コネクタ 635">
                    <a:extLst>
                      <a:ext uri="{FF2B5EF4-FFF2-40B4-BE49-F238E27FC236}">
                        <a16:creationId xmlns:a16="http://schemas.microsoft.com/office/drawing/2014/main" id="{E894E3CF-39D9-A951-F3DE-D13559305F8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直線コネクタ 636">
                    <a:extLst>
                      <a:ext uri="{FF2B5EF4-FFF2-40B4-BE49-F238E27FC236}">
                        <a16:creationId xmlns:a16="http://schemas.microsoft.com/office/drawing/2014/main" id="{6779BE65-D43C-8FD7-A22B-CD4E9FE45AD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97" name="グループ化 496">
              <a:extLst>
                <a:ext uri="{FF2B5EF4-FFF2-40B4-BE49-F238E27FC236}">
                  <a16:creationId xmlns:a16="http://schemas.microsoft.com/office/drawing/2014/main" id="{185DDFF6-F6CF-3AF8-3215-D5AE860E0611}"/>
                </a:ext>
              </a:extLst>
            </p:cNvPr>
            <p:cNvGrpSpPr/>
            <p:nvPr/>
          </p:nvGrpSpPr>
          <p:grpSpPr>
            <a:xfrm rot="108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618" name="グループ化 617">
                <a:extLst>
                  <a:ext uri="{FF2B5EF4-FFF2-40B4-BE49-F238E27FC236}">
                    <a16:creationId xmlns:a16="http://schemas.microsoft.com/office/drawing/2014/main" id="{F2F0A4F1-2C7E-FE9D-7008-1E17B5956C5F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26" name="グループ化 625">
                  <a:extLst>
                    <a:ext uri="{FF2B5EF4-FFF2-40B4-BE49-F238E27FC236}">
                      <a16:creationId xmlns:a16="http://schemas.microsoft.com/office/drawing/2014/main" id="{295CE792-0307-0D11-84C6-FF87BE26B16F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30" name="直線コネクタ 629">
                    <a:extLst>
                      <a:ext uri="{FF2B5EF4-FFF2-40B4-BE49-F238E27FC236}">
                        <a16:creationId xmlns:a16="http://schemas.microsoft.com/office/drawing/2014/main" id="{8E13F570-E1D8-A2A4-1D23-91460E216BE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直線コネクタ 630">
                    <a:extLst>
                      <a:ext uri="{FF2B5EF4-FFF2-40B4-BE49-F238E27FC236}">
                        <a16:creationId xmlns:a16="http://schemas.microsoft.com/office/drawing/2014/main" id="{1E85DD97-F4E0-C857-7693-7D0D8436AFA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7" name="グループ化 626">
                  <a:extLst>
                    <a:ext uri="{FF2B5EF4-FFF2-40B4-BE49-F238E27FC236}">
                      <a16:creationId xmlns:a16="http://schemas.microsoft.com/office/drawing/2014/main" id="{B16869C9-4362-2091-B35E-69E319985A5B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28" name="直線コネクタ 627">
                    <a:extLst>
                      <a:ext uri="{FF2B5EF4-FFF2-40B4-BE49-F238E27FC236}">
                        <a16:creationId xmlns:a16="http://schemas.microsoft.com/office/drawing/2014/main" id="{6826853D-F26D-D701-022F-F3A070F2A31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9" name="直線コネクタ 628">
                    <a:extLst>
                      <a:ext uri="{FF2B5EF4-FFF2-40B4-BE49-F238E27FC236}">
                        <a16:creationId xmlns:a16="http://schemas.microsoft.com/office/drawing/2014/main" id="{6CC96FBA-C52E-4351-D53E-22E36CB36C6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19" name="グループ化 618">
                <a:extLst>
                  <a:ext uri="{FF2B5EF4-FFF2-40B4-BE49-F238E27FC236}">
                    <a16:creationId xmlns:a16="http://schemas.microsoft.com/office/drawing/2014/main" id="{04C23E3A-5E45-533B-142F-45C6A9946945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20" name="グループ化 619">
                  <a:extLst>
                    <a:ext uri="{FF2B5EF4-FFF2-40B4-BE49-F238E27FC236}">
                      <a16:creationId xmlns:a16="http://schemas.microsoft.com/office/drawing/2014/main" id="{8ED42A48-D435-70E1-15DA-6A24D2CA294A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24" name="直線コネクタ 623">
                    <a:extLst>
                      <a:ext uri="{FF2B5EF4-FFF2-40B4-BE49-F238E27FC236}">
                        <a16:creationId xmlns:a16="http://schemas.microsoft.com/office/drawing/2014/main" id="{24919BB9-16F9-A349-9A04-12A65F844E2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直線コネクタ 624">
                    <a:extLst>
                      <a:ext uri="{FF2B5EF4-FFF2-40B4-BE49-F238E27FC236}">
                        <a16:creationId xmlns:a16="http://schemas.microsoft.com/office/drawing/2014/main" id="{14F9AA2E-6181-8A61-DFC8-5205A496DE6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1" name="グループ化 620">
                  <a:extLst>
                    <a:ext uri="{FF2B5EF4-FFF2-40B4-BE49-F238E27FC236}">
                      <a16:creationId xmlns:a16="http://schemas.microsoft.com/office/drawing/2014/main" id="{3DE79919-7582-8E91-30DA-2074501AB69F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22" name="直線コネクタ 621">
                    <a:extLst>
                      <a:ext uri="{FF2B5EF4-FFF2-40B4-BE49-F238E27FC236}">
                        <a16:creationId xmlns:a16="http://schemas.microsoft.com/office/drawing/2014/main" id="{4981088B-709E-319E-897C-C0C84407B69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直線コネクタ 622">
                    <a:extLst>
                      <a:ext uri="{FF2B5EF4-FFF2-40B4-BE49-F238E27FC236}">
                        <a16:creationId xmlns:a16="http://schemas.microsoft.com/office/drawing/2014/main" id="{67EBF9DB-2C2C-F8FC-D62C-2DD366CD7B0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98" name="グループ化 497">
              <a:extLst>
                <a:ext uri="{FF2B5EF4-FFF2-40B4-BE49-F238E27FC236}">
                  <a16:creationId xmlns:a16="http://schemas.microsoft.com/office/drawing/2014/main" id="{5C743C8D-E5AA-B243-2642-654A30A12BE0}"/>
                </a:ext>
              </a:extLst>
            </p:cNvPr>
            <p:cNvGrpSpPr/>
            <p:nvPr/>
          </p:nvGrpSpPr>
          <p:grpSpPr>
            <a:xfrm rot="126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604" name="グループ化 603">
                <a:extLst>
                  <a:ext uri="{FF2B5EF4-FFF2-40B4-BE49-F238E27FC236}">
                    <a16:creationId xmlns:a16="http://schemas.microsoft.com/office/drawing/2014/main" id="{A1077913-301F-E92C-C9D1-0787EDAC3EE8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12" name="グループ化 611">
                  <a:extLst>
                    <a:ext uri="{FF2B5EF4-FFF2-40B4-BE49-F238E27FC236}">
                      <a16:creationId xmlns:a16="http://schemas.microsoft.com/office/drawing/2014/main" id="{17D70951-3664-81AA-BD65-B9B42A23A584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16" name="直線コネクタ 615">
                    <a:extLst>
                      <a:ext uri="{FF2B5EF4-FFF2-40B4-BE49-F238E27FC236}">
                        <a16:creationId xmlns:a16="http://schemas.microsoft.com/office/drawing/2014/main" id="{912AB403-4876-59C1-3622-4185B052037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直線コネクタ 616">
                    <a:extLst>
                      <a:ext uri="{FF2B5EF4-FFF2-40B4-BE49-F238E27FC236}">
                        <a16:creationId xmlns:a16="http://schemas.microsoft.com/office/drawing/2014/main" id="{DAD9DD4A-44E3-B07B-58CB-CB5EA635CE8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3" name="グループ化 612">
                  <a:extLst>
                    <a:ext uri="{FF2B5EF4-FFF2-40B4-BE49-F238E27FC236}">
                      <a16:creationId xmlns:a16="http://schemas.microsoft.com/office/drawing/2014/main" id="{A509693A-B810-3F8E-005F-497823CFCC70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14" name="直線コネクタ 613">
                    <a:extLst>
                      <a:ext uri="{FF2B5EF4-FFF2-40B4-BE49-F238E27FC236}">
                        <a16:creationId xmlns:a16="http://schemas.microsoft.com/office/drawing/2014/main" id="{910C331B-8A53-818D-4779-C2394E6C3AB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直線コネクタ 614">
                    <a:extLst>
                      <a:ext uri="{FF2B5EF4-FFF2-40B4-BE49-F238E27FC236}">
                        <a16:creationId xmlns:a16="http://schemas.microsoft.com/office/drawing/2014/main" id="{4DD8A569-9878-93C1-FB28-93F2C5E300F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05" name="グループ化 604">
                <a:extLst>
                  <a:ext uri="{FF2B5EF4-FFF2-40B4-BE49-F238E27FC236}">
                    <a16:creationId xmlns:a16="http://schemas.microsoft.com/office/drawing/2014/main" id="{6725C74C-837E-64AA-E4AE-8671E328BC9D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606" name="グループ化 605">
                  <a:extLst>
                    <a:ext uri="{FF2B5EF4-FFF2-40B4-BE49-F238E27FC236}">
                      <a16:creationId xmlns:a16="http://schemas.microsoft.com/office/drawing/2014/main" id="{B74F20CB-7B3A-C54C-A2D9-D8480AA8B4EA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10" name="直線コネクタ 609">
                    <a:extLst>
                      <a:ext uri="{FF2B5EF4-FFF2-40B4-BE49-F238E27FC236}">
                        <a16:creationId xmlns:a16="http://schemas.microsoft.com/office/drawing/2014/main" id="{F7E21085-1FFC-C560-9447-D3278354350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直線コネクタ 610">
                    <a:extLst>
                      <a:ext uri="{FF2B5EF4-FFF2-40B4-BE49-F238E27FC236}">
                        <a16:creationId xmlns:a16="http://schemas.microsoft.com/office/drawing/2014/main" id="{F45A538C-00C8-694A-95E2-C0F50D068E1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7" name="グループ化 606">
                  <a:extLst>
                    <a:ext uri="{FF2B5EF4-FFF2-40B4-BE49-F238E27FC236}">
                      <a16:creationId xmlns:a16="http://schemas.microsoft.com/office/drawing/2014/main" id="{6573A1CB-6EAD-E74B-0E9C-CCDC9E7A46E3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08" name="直線コネクタ 607">
                    <a:extLst>
                      <a:ext uri="{FF2B5EF4-FFF2-40B4-BE49-F238E27FC236}">
                        <a16:creationId xmlns:a16="http://schemas.microsoft.com/office/drawing/2014/main" id="{8416CEE6-4D9E-4B34-658B-1D0F6321A27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直線コネクタ 608">
                    <a:extLst>
                      <a:ext uri="{FF2B5EF4-FFF2-40B4-BE49-F238E27FC236}">
                        <a16:creationId xmlns:a16="http://schemas.microsoft.com/office/drawing/2014/main" id="{D03D1E0A-74E2-FE28-4D60-3E393D5A37D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99" name="グループ化 498">
              <a:extLst>
                <a:ext uri="{FF2B5EF4-FFF2-40B4-BE49-F238E27FC236}">
                  <a16:creationId xmlns:a16="http://schemas.microsoft.com/office/drawing/2014/main" id="{C4DF9F2A-5023-A3AC-D7EF-E4B1DE31DB82}"/>
                </a:ext>
              </a:extLst>
            </p:cNvPr>
            <p:cNvGrpSpPr/>
            <p:nvPr/>
          </p:nvGrpSpPr>
          <p:grpSpPr>
            <a:xfrm rot="144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590" name="グループ化 589">
                <a:extLst>
                  <a:ext uri="{FF2B5EF4-FFF2-40B4-BE49-F238E27FC236}">
                    <a16:creationId xmlns:a16="http://schemas.microsoft.com/office/drawing/2014/main" id="{8139BA95-96B6-760A-9F27-B3AA8FD450D2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98" name="グループ化 597">
                  <a:extLst>
                    <a:ext uri="{FF2B5EF4-FFF2-40B4-BE49-F238E27FC236}">
                      <a16:creationId xmlns:a16="http://schemas.microsoft.com/office/drawing/2014/main" id="{88CE421C-24FC-3150-4E2A-895B4ED9E4C6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02" name="直線コネクタ 601">
                    <a:extLst>
                      <a:ext uri="{FF2B5EF4-FFF2-40B4-BE49-F238E27FC236}">
                        <a16:creationId xmlns:a16="http://schemas.microsoft.com/office/drawing/2014/main" id="{86AC8345-F151-6307-D366-77D634A104D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直線コネクタ 602">
                    <a:extLst>
                      <a:ext uri="{FF2B5EF4-FFF2-40B4-BE49-F238E27FC236}">
                        <a16:creationId xmlns:a16="http://schemas.microsoft.com/office/drawing/2014/main" id="{39BCDA86-0B8A-F99B-6B49-9430C31E978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グループ化 598">
                  <a:extLst>
                    <a:ext uri="{FF2B5EF4-FFF2-40B4-BE49-F238E27FC236}">
                      <a16:creationId xmlns:a16="http://schemas.microsoft.com/office/drawing/2014/main" id="{FA7E0DF2-F44F-0CC2-8D33-805770581FE6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600" name="直線コネクタ 599">
                    <a:extLst>
                      <a:ext uri="{FF2B5EF4-FFF2-40B4-BE49-F238E27FC236}">
                        <a16:creationId xmlns:a16="http://schemas.microsoft.com/office/drawing/2014/main" id="{930C45ED-7CF8-5323-D48A-85E55D05209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直線コネクタ 600">
                    <a:extLst>
                      <a:ext uri="{FF2B5EF4-FFF2-40B4-BE49-F238E27FC236}">
                        <a16:creationId xmlns:a16="http://schemas.microsoft.com/office/drawing/2014/main" id="{FEEC17C2-9260-ACE5-7DBA-4B7949A1616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91" name="グループ化 590">
                <a:extLst>
                  <a:ext uri="{FF2B5EF4-FFF2-40B4-BE49-F238E27FC236}">
                    <a16:creationId xmlns:a16="http://schemas.microsoft.com/office/drawing/2014/main" id="{5C99C54C-FDB6-B593-ACDF-A8782B80D96A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92" name="グループ化 591">
                  <a:extLst>
                    <a:ext uri="{FF2B5EF4-FFF2-40B4-BE49-F238E27FC236}">
                      <a16:creationId xmlns:a16="http://schemas.microsoft.com/office/drawing/2014/main" id="{BA75A9D9-3022-C4DD-DF65-3F3DAACE4E0C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96" name="直線コネクタ 595">
                    <a:extLst>
                      <a:ext uri="{FF2B5EF4-FFF2-40B4-BE49-F238E27FC236}">
                        <a16:creationId xmlns:a16="http://schemas.microsoft.com/office/drawing/2014/main" id="{4D14297E-08EF-0203-8335-FF46073635B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直線コネクタ 596">
                    <a:extLst>
                      <a:ext uri="{FF2B5EF4-FFF2-40B4-BE49-F238E27FC236}">
                        <a16:creationId xmlns:a16="http://schemas.microsoft.com/office/drawing/2014/main" id="{F6DF2B2F-51A6-34B5-2F24-E5F123E20F8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3" name="グループ化 592">
                  <a:extLst>
                    <a:ext uri="{FF2B5EF4-FFF2-40B4-BE49-F238E27FC236}">
                      <a16:creationId xmlns:a16="http://schemas.microsoft.com/office/drawing/2014/main" id="{6E469FA6-15FB-39DA-FEA2-9C936F7FFC1E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94" name="直線コネクタ 593">
                    <a:extLst>
                      <a:ext uri="{FF2B5EF4-FFF2-40B4-BE49-F238E27FC236}">
                        <a16:creationId xmlns:a16="http://schemas.microsoft.com/office/drawing/2014/main" id="{E3B2187D-2ABF-CECF-D3FA-D5C9137E2C2B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直線コネクタ 594">
                    <a:extLst>
                      <a:ext uri="{FF2B5EF4-FFF2-40B4-BE49-F238E27FC236}">
                        <a16:creationId xmlns:a16="http://schemas.microsoft.com/office/drawing/2014/main" id="{FFA7D65F-3A6D-EEA9-A1B2-E137D94A58A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0" name="グループ化 499">
              <a:extLst>
                <a:ext uri="{FF2B5EF4-FFF2-40B4-BE49-F238E27FC236}">
                  <a16:creationId xmlns:a16="http://schemas.microsoft.com/office/drawing/2014/main" id="{378D5DE6-E0DC-BD7F-492C-0711F38AFECB}"/>
                </a:ext>
              </a:extLst>
            </p:cNvPr>
            <p:cNvGrpSpPr/>
            <p:nvPr/>
          </p:nvGrpSpPr>
          <p:grpSpPr>
            <a:xfrm rot="162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576" name="グループ化 575">
                <a:extLst>
                  <a:ext uri="{FF2B5EF4-FFF2-40B4-BE49-F238E27FC236}">
                    <a16:creationId xmlns:a16="http://schemas.microsoft.com/office/drawing/2014/main" id="{A233EF25-2AA9-150E-39E7-20F144AC2812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84" name="グループ化 583">
                  <a:extLst>
                    <a:ext uri="{FF2B5EF4-FFF2-40B4-BE49-F238E27FC236}">
                      <a16:creationId xmlns:a16="http://schemas.microsoft.com/office/drawing/2014/main" id="{E1860D07-B81C-1F88-9F48-557E3DC5C558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88" name="直線コネクタ 587">
                    <a:extLst>
                      <a:ext uri="{FF2B5EF4-FFF2-40B4-BE49-F238E27FC236}">
                        <a16:creationId xmlns:a16="http://schemas.microsoft.com/office/drawing/2014/main" id="{DCF65B11-4A23-D318-4E0E-6CADA3646E4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直線コネクタ 588">
                    <a:extLst>
                      <a:ext uri="{FF2B5EF4-FFF2-40B4-BE49-F238E27FC236}">
                        <a16:creationId xmlns:a16="http://schemas.microsoft.com/office/drawing/2014/main" id="{00DDAD93-FFF5-9561-2ABE-D130E3B1BAB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5" name="グループ化 584">
                  <a:extLst>
                    <a:ext uri="{FF2B5EF4-FFF2-40B4-BE49-F238E27FC236}">
                      <a16:creationId xmlns:a16="http://schemas.microsoft.com/office/drawing/2014/main" id="{053BA304-C1DA-391B-4394-5957E18E87DE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86" name="直線コネクタ 585">
                    <a:extLst>
                      <a:ext uri="{FF2B5EF4-FFF2-40B4-BE49-F238E27FC236}">
                        <a16:creationId xmlns:a16="http://schemas.microsoft.com/office/drawing/2014/main" id="{B8F5DC38-9A7F-13A5-F850-3DC168DD605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7" name="直線コネクタ 586">
                    <a:extLst>
                      <a:ext uri="{FF2B5EF4-FFF2-40B4-BE49-F238E27FC236}">
                        <a16:creationId xmlns:a16="http://schemas.microsoft.com/office/drawing/2014/main" id="{91EF9009-50DF-6FE9-BEE4-9C6E226ACAC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77" name="グループ化 576">
                <a:extLst>
                  <a:ext uri="{FF2B5EF4-FFF2-40B4-BE49-F238E27FC236}">
                    <a16:creationId xmlns:a16="http://schemas.microsoft.com/office/drawing/2014/main" id="{D5ECAE4B-A647-57B4-5754-09286683A64F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78" name="グループ化 577">
                  <a:extLst>
                    <a:ext uri="{FF2B5EF4-FFF2-40B4-BE49-F238E27FC236}">
                      <a16:creationId xmlns:a16="http://schemas.microsoft.com/office/drawing/2014/main" id="{71AFE4BA-47D1-3670-8C46-FFB53A0D811F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82" name="直線コネクタ 581">
                    <a:extLst>
                      <a:ext uri="{FF2B5EF4-FFF2-40B4-BE49-F238E27FC236}">
                        <a16:creationId xmlns:a16="http://schemas.microsoft.com/office/drawing/2014/main" id="{83DF5EFA-62B8-1FFB-E0DF-76E27313EEB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3" name="直線コネクタ 582">
                    <a:extLst>
                      <a:ext uri="{FF2B5EF4-FFF2-40B4-BE49-F238E27FC236}">
                        <a16:creationId xmlns:a16="http://schemas.microsoft.com/office/drawing/2014/main" id="{8A23EBD7-7276-A41B-8E9C-0B98CEF3756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9" name="グループ化 578">
                  <a:extLst>
                    <a:ext uri="{FF2B5EF4-FFF2-40B4-BE49-F238E27FC236}">
                      <a16:creationId xmlns:a16="http://schemas.microsoft.com/office/drawing/2014/main" id="{F568948F-C05C-A5F0-5655-351B5CE8586B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80" name="直線コネクタ 579">
                    <a:extLst>
                      <a:ext uri="{FF2B5EF4-FFF2-40B4-BE49-F238E27FC236}">
                        <a16:creationId xmlns:a16="http://schemas.microsoft.com/office/drawing/2014/main" id="{9C5245C8-4A72-7A4B-E609-80061098960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1" name="直線コネクタ 580">
                    <a:extLst>
                      <a:ext uri="{FF2B5EF4-FFF2-40B4-BE49-F238E27FC236}">
                        <a16:creationId xmlns:a16="http://schemas.microsoft.com/office/drawing/2014/main" id="{CD21E4CE-2456-5878-2F56-548C871E2BF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1" name="グループ化 500">
              <a:extLst>
                <a:ext uri="{FF2B5EF4-FFF2-40B4-BE49-F238E27FC236}">
                  <a16:creationId xmlns:a16="http://schemas.microsoft.com/office/drawing/2014/main" id="{9716B394-B013-9355-6E52-DEF32AB9D7DA}"/>
                </a:ext>
              </a:extLst>
            </p:cNvPr>
            <p:cNvGrpSpPr/>
            <p:nvPr/>
          </p:nvGrpSpPr>
          <p:grpSpPr>
            <a:xfrm rot="180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562" name="グループ化 561">
                <a:extLst>
                  <a:ext uri="{FF2B5EF4-FFF2-40B4-BE49-F238E27FC236}">
                    <a16:creationId xmlns:a16="http://schemas.microsoft.com/office/drawing/2014/main" id="{568BFDDC-1127-7379-D49E-922D0176E821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70" name="グループ化 569">
                  <a:extLst>
                    <a:ext uri="{FF2B5EF4-FFF2-40B4-BE49-F238E27FC236}">
                      <a16:creationId xmlns:a16="http://schemas.microsoft.com/office/drawing/2014/main" id="{3A4041EB-DA14-C932-182C-D26570C1DE12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74" name="直線コネクタ 573">
                    <a:extLst>
                      <a:ext uri="{FF2B5EF4-FFF2-40B4-BE49-F238E27FC236}">
                        <a16:creationId xmlns:a16="http://schemas.microsoft.com/office/drawing/2014/main" id="{3797327F-5F68-B2F9-7B1C-48713A03296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5" name="直線コネクタ 574">
                    <a:extLst>
                      <a:ext uri="{FF2B5EF4-FFF2-40B4-BE49-F238E27FC236}">
                        <a16:creationId xmlns:a16="http://schemas.microsoft.com/office/drawing/2014/main" id="{17B00824-632C-5AB9-BDDA-C217F72AC41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1" name="グループ化 570">
                  <a:extLst>
                    <a:ext uri="{FF2B5EF4-FFF2-40B4-BE49-F238E27FC236}">
                      <a16:creationId xmlns:a16="http://schemas.microsoft.com/office/drawing/2014/main" id="{6A19FDB6-AB41-043B-B0D0-91C89B55ACA8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72" name="直線コネクタ 571">
                    <a:extLst>
                      <a:ext uri="{FF2B5EF4-FFF2-40B4-BE49-F238E27FC236}">
                        <a16:creationId xmlns:a16="http://schemas.microsoft.com/office/drawing/2014/main" id="{BE9367EE-B7F2-6A77-239E-E3BE487F242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直線コネクタ 572">
                    <a:extLst>
                      <a:ext uri="{FF2B5EF4-FFF2-40B4-BE49-F238E27FC236}">
                        <a16:creationId xmlns:a16="http://schemas.microsoft.com/office/drawing/2014/main" id="{16D45FE6-4D5D-3C21-E1BA-CD9CB798E40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3" name="グループ化 562">
                <a:extLst>
                  <a:ext uri="{FF2B5EF4-FFF2-40B4-BE49-F238E27FC236}">
                    <a16:creationId xmlns:a16="http://schemas.microsoft.com/office/drawing/2014/main" id="{54037C65-0869-6F9E-E7B6-8714CADACEA6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64" name="グループ化 563">
                  <a:extLst>
                    <a:ext uri="{FF2B5EF4-FFF2-40B4-BE49-F238E27FC236}">
                      <a16:creationId xmlns:a16="http://schemas.microsoft.com/office/drawing/2014/main" id="{7A8FBF02-98A5-4268-190B-AE2BBEF99AB8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68" name="直線コネクタ 567">
                    <a:extLst>
                      <a:ext uri="{FF2B5EF4-FFF2-40B4-BE49-F238E27FC236}">
                        <a16:creationId xmlns:a16="http://schemas.microsoft.com/office/drawing/2014/main" id="{023DE928-68A6-14E7-87A9-7DFDA7A16C2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直線コネクタ 568">
                    <a:extLst>
                      <a:ext uri="{FF2B5EF4-FFF2-40B4-BE49-F238E27FC236}">
                        <a16:creationId xmlns:a16="http://schemas.microsoft.com/office/drawing/2014/main" id="{BB37A97B-859F-074B-13DC-FD0CB32B0CD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5" name="グループ化 564">
                  <a:extLst>
                    <a:ext uri="{FF2B5EF4-FFF2-40B4-BE49-F238E27FC236}">
                      <a16:creationId xmlns:a16="http://schemas.microsoft.com/office/drawing/2014/main" id="{4E57B070-6B56-EE7F-97BB-0F2C88B862DF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66" name="直線コネクタ 565">
                    <a:extLst>
                      <a:ext uri="{FF2B5EF4-FFF2-40B4-BE49-F238E27FC236}">
                        <a16:creationId xmlns:a16="http://schemas.microsoft.com/office/drawing/2014/main" id="{EFFB3E4E-5479-3A91-B879-806A14692AD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直線コネクタ 566">
                    <a:extLst>
                      <a:ext uri="{FF2B5EF4-FFF2-40B4-BE49-F238E27FC236}">
                        <a16:creationId xmlns:a16="http://schemas.microsoft.com/office/drawing/2014/main" id="{F64BA391-7C2A-23E1-3A45-C76947433A4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2" name="グループ化 501">
              <a:extLst>
                <a:ext uri="{FF2B5EF4-FFF2-40B4-BE49-F238E27FC236}">
                  <a16:creationId xmlns:a16="http://schemas.microsoft.com/office/drawing/2014/main" id="{0441237C-6D6A-F96D-26EC-0758E41938C0}"/>
                </a:ext>
              </a:extLst>
            </p:cNvPr>
            <p:cNvGrpSpPr/>
            <p:nvPr/>
          </p:nvGrpSpPr>
          <p:grpSpPr>
            <a:xfrm rot="198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548" name="グループ化 547">
                <a:extLst>
                  <a:ext uri="{FF2B5EF4-FFF2-40B4-BE49-F238E27FC236}">
                    <a16:creationId xmlns:a16="http://schemas.microsoft.com/office/drawing/2014/main" id="{0A42CC56-65EF-3CD4-19ED-563118C90261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56" name="グループ化 555">
                  <a:extLst>
                    <a:ext uri="{FF2B5EF4-FFF2-40B4-BE49-F238E27FC236}">
                      <a16:creationId xmlns:a16="http://schemas.microsoft.com/office/drawing/2014/main" id="{FDB1108D-614A-00D8-1794-47CB054B7B4A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60" name="直線コネクタ 559">
                    <a:extLst>
                      <a:ext uri="{FF2B5EF4-FFF2-40B4-BE49-F238E27FC236}">
                        <a16:creationId xmlns:a16="http://schemas.microsoft.com/office/drawing/2014/main" id="{37164EA8-F343-107A-6726-6C3A62DDDFF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線コネクタ 560">
                    <a:extLst>
                      <a:ext uri="{FF2B5EF4-FFF2-40B4-BE49-F238E27FC236}">
                        <a16:creationId xmlns:a16="http://schemas.microsoft.com/office/drawing/2014/main" id="{1120209D-7BD5-F06C-244A-3982A45A366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7" name="グループ化 556">
                  <a:extLst>
                    <a:ext uri="{FF2B5EF4-FFF2-40B4-BE49-F238E27FC236}">
                      <a16:creationId xmlns:a16="http://schemas.microsoft.com/office/drawing/2014/main" id="{7FAFC73A-A685-0538-0649-FCD5E64DD8DA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58" name="直線コネクタ 557">
                    <a:extLst>
                      <a:ext uri="{FF2B5EF4-FFF2-40B4-BE49-F238E27FC236}">
                        <a16:creationId xmlns:a16="http://schemas.microsoft.com/office/drawing/2014/main" id="{FF2A5802-2E01-804C-D750-F0F5B8C4D71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線コネクタ 558">
                    <a:extLst>
                      <a:ext uri="{FF2B5EF4-FFF2-40B4-BE49-F238E27FC236}">
                        <a16:creationId xmlns:a16="http://schemas.microsoft.com/office/drawing/2014/main" id="{2102F5DB-CE8F-1E75-6BF6-688C4A97C88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9" name="グループ化 548">
                <a:extLst>
                  <a:ext uri="{FF2B5EF4-FFF2-40B4-BE49-F238E27FC236}">
                    <a16:creationId xmlns:a16="http://schemas.microsoft.com/office/drawing/2014/main" id="{EF0B4D25-BCD5-7313-3EEB-35B597317ED9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50" name="グループ化 549">
                  <a:extLst>
                    <a:ext uri="{FF2B5EF4-FFF2-40B4-BE49-F238E27FC236}">
                      <a16:creationId xmlns:a16="http://schemas.microsoft.com/office/drawing/2014/main" id="{DB385830-83B5-1D72-2B33-AE642FC84B0C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54" name="直線コネクタ 553">
                    <a:extLst>
                      <a:ext uri="{FF2B5EF4-FFF2-40B4-BE49-F238E27FC236}">
                        <a16:creationId xmlns:a16="http://schemas.microsoft.com/office/drawing/2014/main" id="{E8174035-9ED2-6366-FD20-A372209B90D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線コネクタ 554">
                    <a:extLst>
                      <a:ext uri="{FF2B5EF4-FFF2-40B4-BE49-F238E27FC236}">
                        <a16:creationId xmlns:a16="http://schemas.microsoft.com/office/drawing/2014/main" id="{A9A9FF9C-3B05-3C62-1641-0F5E369BA3D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1" name="グループ化 550">
                  <a:extLst>
                    <a:ext uri="{FF2B5EF4-FFF2-40B4-BE49-F238E27FC236}">
                      <a16:creationId xmlns:a16="http://schemas.microsoft.com/office/drawing/2014/main" id="{19155847-6C0C-B065-70FF-1E753A4D4327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52" name="直線コネクタ 551">
                    <a:extLst>
                      <a:ext uri="{FF2B5EF4-FFF2-40B4-BE49-F238E27FC236}">
                        <a16:creationId xmlns:a16="http://schemas.microsoft.com/office/drawing/2014/main" id="{A76BF588-6E18-7BA5-EAB4-62AF59BE8C6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線コネクタ 552">
                    <a:extLst>
                      <a:ext uri="{FF2B5EF4-FFF2-40B4-BE49-F238E27FC236}">
                        <a16:creationId xmlns:a16="http://schemas.microsoft.com/office/drawing/2014/main" id="{BDD0153D-CF6A-80A7-D889-F7C9687FD03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3" name="グループ化 502">
              <a:extLst>
                <a:ext uri="{FF2B5EF4-FFF2-40B4-BE49-F238E27FC236}">
                  <a16:creationId xmlns:a16="http://schemas.microsoft.com/office/drawing/2014/main" id="{CC8E72D9-5107-D123-ED4A-E49F417C92EC}"/>
                </a:ext>
              </a:extLst>
            </p:cNvPr>
            <p:cNvGrpSpPr/>
            <p:nvPr/>
          </p:nvGrpSpPr>
          <p:grpSpPr>
            <a:xfrm rot="216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534" name="グループ化 533">
                <a:extLst>
                  <a:ext uri="{FF2B5EF4-FFF2-40B4-BE49-F238E27FC236}">
                    <a16:creationId xmlns:a16="http://schemas.microsoft.com/office/drawing/2014/main" id="{43A8555A-3099-67F8-0F94-BD0FCCAEBDF5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42" name="グループ化 541">
                  <a:extLst>
                    <a:ext uri="{FF2B5EF4-FFF2-40B4-BE49-F238E27FC236}">
                      <a16:creationId xmlns:a16="http://schemas.microsoft.com/office/drawing/2014/main" id="{BC018C87-ADB4-5251-44F1-9AB1F16E04D6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46" name="直線コネクタ 545">
                    <a:extLst>
                      <a:ext uri="{FF2B5EF4-FFF2-40B4-BE49-F238E27FC236}">
                        <a16:creationId xmlns:a16="http://schemas.microsoft.com/office/drawing/2014/main" id="{BC4CB346-2F19-1730-48DF-1962CA49D41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線コネクタ 546">
                    <a:extLst>
                      <a:ext uri="{FF2B5EF4-FFF2-40B4-BE49-F238E27FC236}">
                        <a16:creationId xmlns:a16="http://schemas.microsoft.com/office/drawing/2014/main" id="{29986E3E-CE5A-602E-A9BE-E66CE7A45DD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3" name="グループ化 542">
                  <a:extLst>
                    <a:ext uri="{FF2B5EF4-FFF2-40B4-BE49-F238E27FC236}">
                      <a16:creationId xmlns:a16="http://schemas.microsoft.com/office/drawing/2014/main" id="{56B33298-030F-7942-B185-F39C53EED8B9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44" name="直線コネクタ 543">
                    <a:extLst>
                      <a:ext uri="{FF2B5EF4-FFF2-40B4-BE49-F238E27FC236}">
                        <a16:creationId xmlns:a16="http://schemas.microsoft.com/office/drawing/2014/main" id="{BF80F1C9-C963-410C-CE8C-7DB31444546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線コネクタ 544">
                    <a:extLst>
                      <a:ext uri="{FF2B5EF4-FFF2-40B4-BE49-F238E27FC236}">
                        <a16:creationId xmlns:a16="http://schemas.microsoft.com/office/drawing/2014/main" id="{00D37B63-4BE3-9A4A-053F-E880FBECE7C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5" name="グループ化 534">
                <a:extLst>
                  <a:ext uri="{FF2B5EF4-FFF2-40B4-BE49-F238E27FC236}">
                    <a16:creationId xmlns:a16="http://schemas.microsoft.com/office/drawing/2014/main" id="{81C2F61C-7E58-D6CA-2BFD-E13A22D7ADEF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36" name="グループ化 535">
                  <a:extLst>
                    <a:ext uri="{FF2B5EF4-FFF2-40B4-BE49-F238E27FC236}">
                      <a16:creationId xmlns:a16="http://schemas.microsoft.com/office/drawing/2014/main" id="{90E6EC1C-9224-BDBD-4CCE-37A5A32651BB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40" name="直線コネクタ 539">
                    <a:extLst>
                      <a:ext uri="{FF2B5EF4-FFF2-40B4-BE49-F238E27FC236}">
                        <a16:creationId xmlns:a16="http://schemas.microsoft.com/office/drawing/2014/main" id="{642A1C1D-37F9-5993-1D34-21FA0D6A35F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直線コネクタ 540">
                    <a:extLst>
                      <a:ext uri="{FF2B5EF4-FFF2-40B4-BE49-F238E27FC236}">
                        <a16:creationId xmlns:a16="http://schemas.microsoft.com/office/drawing/2014/main" id="{24D3F774-239F-B8CB-F138-B892E0E3A25B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グループ化 536">
                  <a:extLst>
                    <a:ext uri="{FF2B5EF4-FFF2-40B4-BE49-F238E27FC236}">
                      <a16:creationId xmlns:a16="http://schemas.microsoft.com/office/drawing/2014/main" id="{D16DEB01-518E-B80D-210D-8B33ED81554E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38" name="直線コネクタ 537">
                    <a:extLst>
                      <a:ext uri="{FF2B5EF4-FFF2-40B4-BE49-F238E27FC236}">
                        <a16:creationId xmlns:a16="http://schemas.microsoft.com/office/drawing/2014/main" id="{5E96FE0D-124B-9D54-CFF4-B43A9799F5D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線コネクタ 538">
                    <a:extLst>
                      <a:ext uri="{FF2B5EF4-FFF2-40B4-BE49-F238E27FC236}">
                        <a16:creationId xmlns:a16="http://schemas.microsoft.com/office/drawing/2014/main" id="{8F9DDEAC-0E03-4E9D-585B-25BC4B84B71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4" name="グループ化 503">
              <a:extLst>
                <a:ext uri="{FF2B5EF4-FFF2-40B4-BE49-F238E27FC236}">
                  <a16:creationId xmlns:a16="http://schemas.microsoft.com/office/drawing/2014/main" id="{21FEC159-6842-C36E-0523-9EC9197A7153}"/>
                </a:ext>
              </a:extLst>
            </p:cNvPr>
            <p:cNvGrpSpPr/>
            <p:nvPr/>
          </p:nvGrpSpPr>
          <p:grpSpPr>
            <a:xfrm rot="234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520" name="グループ化 519">
                <a:extLst>
                  <a:ext uri="{FF2B5EF4-FFF2-40B4-BE49-F238E27FC236}">
                    <a16:creationId xmlns:a16="http://schemas.microsoft.com/office/drawing/2014/main" id="{F320E89E-6BD8-BF3C-6EA8-A57E5A7385F2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28" name="グループ化 527">
                  <a:extLst>
                    <a:ext uri="{FF2B5EF4-FFF2-40B4-BE49-F238E27FC236}">
                      <a16:creationId xmlns:a16="http://schemas.microsoft.com/office/drawing/2014/main" id="{FE642643-815B-F26D-E558-1B1D046BA7CE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32" name="直線コネクタ 531">
                    <a:extLst>
                      <a:ext uri="{FF2B5EF4-FFF2-40B4-BE49-F238E27FC236}">
                        <a16:creationId xmlns:a16="http://schemas.microsoft.com/office/drawing/2014/main" id="{8329EC86-4A39-C09A-C2CD-E1E281384B9A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線コネクタ 532">
                    <a:extLst>
                      <a:ext uri="{FF2B5EF4-FFF2-40B4-BE49-F238E27FC236}">
                        <a16:creationId xmlns:a16="http://schemas.microsoft.com/office/drawing/2014/main" id="{3751543D-3EFB-16FA-DF55-2C1A24A9DD3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9" name="グループ化 528">
                  <a:extLst>
                    <a:ext uri="{FF2B5EF4-FFF2-40B4-BE49-F238E27FC236}">
                      <a16:creationId xmlns:a16="http://schemas.microsoft.com/office/drawing/2014/main" id="{E4EF193F-CD4C-9F7E-4E68-BD334433010F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30" name="直線コネクタ 529">
                    <a:extLst>
                      <a:ext uri="{FF2B5EF4-FFF2-40B4-BE49-F238E27FC236}">
                        <a16:creationId xmlns:a16="http://schemas.microsoft.com/office/drawing/2014/main" id="{FF36B949-3164-4918-06C8-6EEA04F93D7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直線コネクタ 530">
                    <a:extLst>
                      <a:ext uri="{FF2B5EF4-FFF2-40B4-BE49-F238E27FC236}">
                        <a16:creationId xmlns:a16="http://schemas.microsoft.com/office/drawing/2014/main" id="{66235836-38E8-BF5C-AB08-F58333DE002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1" name="グループ化 520">
                <a:extLst>
                  <a:ext uri="{FF2B5EF4-FFF2-40B4-BE49-F238E27FC236}">
                    <a16:creationId xmlns:a16="http://schemas.microsoft.com/office/drawing/2014/main" id="{ED90106B-9718-3F7D-C78C-F5511E241D0A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22" name="グループ化 521">
                  <a:extLst>
                    <a:ext uri="{FF2B5EF4-FFF2-40B4-BE49-F238E27FC236}">
                      <a16:creationId xmlns:a16="http://schemas.microsoft.com/office/drawing/2014/main" id="{55730ADC-7192-E155-CA8E-4094628AFD3E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26" name="直線コネクタ 525">
                    <a:extLst>
                      <a:ext uri="{FF2B5EF4-FFF2-40B4-BE49-F238E27FC236}">
                        <a16:creationId xmlns:a16="http://schemas.microsoft.com/office/drawing/2014/main" id="{E7C41A12-7394-07C1-E924-126C86CBB62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7" name="直線コネクタ 526">
                    <a:extLst>
                      <a:ext uri="{FF2B5EF4-FFF2-40B4-BE49-F238E27FC236}">
                        <a16:creationId xmlns:a16="http://schemas.microsoft.com/office/drawing/2014/main" id="{A6E90AB5-5EEB-B320-A48E-D69E8DAB702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3" name="グループ化 522">
                  <a:extLst>
                    <a:ext uri="{FF2B5EF4-FFF2-40B4-BE49-F238E27FC236}">
                      <a16:creationId xmlns:a16="http://schemas.microsoft.com/office/drawing/2014/main" id="{EF40A3C9-F864-D8F4-C1C1-D508868D9C3A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24" name="直線コネクタ 523">
                    <a:extLst>
                      <a:ext uri="{FF2B5EF4-FFF2-40B4-BE49-F238E27FC236}">
                        <a16:creationId xmlns:a16="http://schemas.microsoft.com/office/drawing/2014/main" id="{334C62BA-5D10-17A0-02F5-770DF58FF1E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直線コネクタ 524">
                    <a:extLst>
                      <a:ext uri="{FF2B5EF4-FFF2-40B4-BE49-F238E27FC236}">
                        <a16:creationId xmlns:a16="http://schemas.microsoft.com/office/drawing/2014/main" id="{0A2BB941-12B9-5396-46F7-2E4F6A780CE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5" name="グループ化 504">
              <a:extLst>
                <a:ext uri="{FF2B5EF4-FFF2-40B4-BE49-F238E27FC236}">
                  <a16:creationId xmlns:a16="http://schemas.microsoft.com/office/drawing/2014/main" id="{EDAFF4C2-F419-5B81-996F-6B2A32E943BC}"/>
                </a:ext>
              </a:extLst>
            </p:cNvPr>
            <p:cNvGrpSpPr/>
            <p:nvPr/>
          </p:nvGrpSpPr>
          <p:grpSpPr>
            <a:xfrm rot="252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506" name="グループ化 505">
                <a:extLst>
                  <a:ext uri="{FF2B5EF4-FFF2-40B4-BE49-F238E27FC236}">
                    <a16:creationId xmlns:a16="http://schemas.microsoft.com/office/drawing/2014/main" id="{8D44B311-1A63-D554-792A-C8F174A3FA87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14" name="グループ化 513">
                  <a:extLst>
                    <a:ext uri="{FF2B5EF4-FFF2-40B4-BE49-F238E27FC236}">
                      <a16:creationId xmlns:a16="http://schemas.microsoft.com/office/drawing/2014/main" id="{F7078479-7C35-E219-D585-C8870AB8CFF2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18" name="直線コネクタ 517">
                    <a:extLst>
                      <a:ext uri="{FF2B5EF4-FFF2-40B4-BE49-F238E27FC236}">
                        <a16:creationId xmlns:a16="http://schemas.microsoft.com/office/drawing/2014/main" id="{5DD164AF-6C35-AAB0-C703-7FA63D0F3BBB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直線コネクタ 518">
                    <a:extLst>
                      <a:ext uri="{FF2B5EF4-FFF2-40B4-BE49-F238E27FC236}">
                        <a16:creationId xmlns:a16="http://schemas.microsoft.com/office/drawing/2014/main" id="{19198EBE-F87B-B209-3067-4DC283919A1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5" name="グループ化 514">
                  <a:extLst>
                    <a:ext uri="{FF2B5EF4-FFF2-40B4-BE49-F238E27FC236}">
                      <a16:creationId xmlns:a16="http://schemas.microsoft.com/office/drawing/2014/main" id="{8F453DBE-D884-A35D-572D-CA166996E566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16" name="直線コネクタ 515">
                    <a:extLst>
                      <a:ext uri="{FF2B5EF4-FFF2-40B4-BE49-F238E27FC236}">
                        <a16:creationId xmlns:a16="http://schemas.microsoft.com/office/drawing/2014/main" id="{C20451FE-35AC-9085-EED2-46CBCD1668A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直線コネクタ 516">
                    <a:extLst>
                      <a:ext uri="{FF2B5EF4-FFF2-40B4-BE49-F238E27FC236}">
                        <a16:creationId xmlns:a16="http://schemas.microsoft.com/office/drawing/2014/main" id="{1A6C1FD7-D9BF-5A9F-E3E4-491927FF257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7" name="グループ化 506">
                <a:extLst>
                  <a:ext uri="{FF2B5EF4-FFF2-40B4-BE49-F238E27FC236}">
                    <a16:creationId xmlns:a16="http://schemas.microsoft.com/office/drawing/2014/main" id="{21231433-B4AA-CA6F-871C-4EFB3A285C71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508" name="グループ化 507">
                  <a:extLst>
                    <a:ext uri="{FF2B5EF4-FFF2-40B4-BE49-F238E27FC236}">
                      <a16:creationId xmlns:a16="http://schemas.microsoft.com/office/drawing/2014/main" id="{B9F4203F-76B9-4709-4009-067E96702DC6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12" name="直線コネクタ 511">
                    <a:extLst>
                      <a:ext uri="{FF2B5EF4-FFF2-40B4-BE49-F238E27FC236}">
                        <a16:creationId xmlns:a16="http://schemas.microsoft.com/office/drawing/2014/main" id="{210FC525-5714-006A-0DCE-3712A8AA8EA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直線コネクタ 512">
                    <a:extLst>
                      <a:ext uri="{FF2B5EF4-FFF2-40B4-BE49-F238E27FC236}">
                        <a16:creationId xmlns:a16="http://schemas.microsoft.com/office/drawing/2014/main" id="{22214AAC-A129-D4C9-8D4F-82877B818FB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グループ化 508">
                  <a:extLst>
                    <a:ext uri="{FF2B5EF4-FFF2-40B4-BE49-F238E27FC236}">
                      <a16:creationId xmlns:a16="http://schemas.microsoft.com/office/drawing/2014/main" id="{D6BB3E68-6E46-E215-DB0A-6DB4DD332569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510" name="直線コネクタ 509">
                    <a:extLst>
                      <a:ext uri="{FF2B5EF4-FFF2-40B4-BE49-F238E27FC236}">
                        <a16:creationId xmlns:a16="http://schemas.microsoft.com/office/drawing/2014/main" id="{4C56C860-C5F2-7E73-C405-72071D764C9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直線コネクタ 510">
                    <a:extLst>
                      <a:ext uri="{FF2B5EF4-FFF2-40B4-BE49-F238E27FC236}">
                        <a16:creationId xmlns:a16="http://schemas.microsoft.com/office/drawing/2014/main" id="{3F501E62-0FE1-740D-56D0-62150B92D4B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19050" cap="rnd">
                    <a:solidFill>
                      <a:schemeClr val="accent4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16" name="グループ化 715">
            <a:extLst>
              <a:ext uri="{FF2B5EF4-FFF2-40B4-BE49-F238E27FC236}">
                <a16:creationId xmlns:a16="http://schemas.microsoft.com/office/drawing/2014/main" id="{8E5C8944-FE5A-138F-8B66-C017C573EE46}"/>
              </a:ext>
            </a:extLst>
          </p:cNvPr>
          <p:cNvGrpSpPr/>
          <p:nvPr/>
        </p:nvGrpSpPr>
        <p:grpSpPr>
          <a:xfrm>
            <a:off x="4214116" y="1296393"/>
            <a:ext cx="3763768" cy="3763768"/>
            <a:chOff x="4362801" y="1500167"/>
            <a:chExt cx="3763768" cy="3763768"/>
          </a:xfrm>
          <a:solidFill>
            <a:schemeClr val="accent4"/>
          </a:solidFill>
        </p:grpSpPr>
        <p:sp>
          <p:nvSpPr>
            <p:cNvPr id="717" name="楕円 1">
              <a:extLst>
                <a:ext uri="{FF2B5EF4-FFF2-40B4-BE49-F238E27FC236}">
                  <a16:creationId xmlns:a16="http://schemas.microsoft.com/office/drawing/2014/main" id="{533B59BC-C7F5-79F9-133E-C4AA7F600340}"/>
                </a:ext>
              </a:extLst>
            </p:cNvPr>
            <p:cNvSpPr/>
            <p:nvPr/>
          </p:nvSpPr>
          <p:spPr>
            <a:xfrm>
              <a:off x="4469285" y="1606651"/>
              <a:ext cx="3550801" cy="3550801"/>
            </a:xfrm>
            <a:prstGeom prst="ellipse">
              <a:avLst/>
            </a:prstGeom>
            <a:noFill/>
            <a:ln w="15875" cap="sq">
              <a:solidFill>
                <a:schemeClr val="accent4"/>
              </a:solidFill>
              <a:prstDash val="sysDot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grpSp>
          <p:nvGrpSpPr>
            <p:cNvPr id="718" name="グループ化 717">
              <a:extLst>
                <a:ext uri="{FF2B5EF4-FFF2-40B4-BE49-F238E27FC236}">
                  <a16:creationId xmlns:a16="http://schemas.microsoft.com/office/drawing/2014/main" id="{978CDAC3-5750-0E92-0C69-87E8D8F3F733}"/>
                </a:ext>
              </a:extLst>
            </p:cNvPr>
            <p:cNvGrpSpPr/>
            <p:nvPr/>
          </p:nvGrpSpPr>
          <p:grpSpPr>
            <a:xfrm>
              <a:off x="4362801" y="1500167"/>
              <a:ext cx="3763768" cy="3763768"/>
              <a:chOff x="4362801" y="1391489"/>
              <a:chExt cx="3872446" cy="3872446"/>
            </a:xfrm>
            <a:grpFill/>
          </p:grpSpPr>
          <p:grpSp>
            <p:nvGrpSpPr>
              <p:cNvPr id="719" name="グループ化 718">
                <a:extLst>
                  <a:ext uri="{FF2B5EF4-FFF2-40B4-BE49-F238E27FC236}">
                    <a16:creationId xmlns:a16="http://schemas.microsoft.com/office/drawing/2014/main" id="{782F8055-941C-5B6F-C8C1-F15AABAF74DC}"/>
                  </a:ext>
                </a:extLst>
              </p:cNvPr>
              <p:cNvGrpSpPr/>
              <p:nvPr/>
            </p:nvGrpSpPr>
            <p:grpSpPr>
              <a:xfrm>
                <a:off x="6260157" y="1391489"/>
                <a:ext cx="77734" cy="3872446"/>
                <a:chOff x="6107757" y="1391489"/>
                <a:chExt cx="77734" cy="3872446"/>
              </a:xfrm>
              <a:grpFill/>
            </p:grpSpPr>
            <p:sp>
              <p:nvSpPr>
                <p:cNvPr id="723" name="二等辺三角形 2">
                  <a:extLst>
                    <a:ext uri="{FF2B5EF4-FFF2-40B4-BE49-F238E27FC236}">
                      <a16:creationId xmlns:a16="http://schemas.microsoft.com/office/drawing/2014/main" id="{F7A2605F-E263-5912-87CC-4FE55E19A941}"/>
                    </a:ext>
                  </a:extLst>
                </p:cNvPr>
                <p:cNvSpPr/>
                <p:nvPr/>
              </p:nvSpPr>
              <p:spPr>
                <a:xfrm>
                  <a:off x="6107757" y="5196923"/>
                  <a:ext cx="77734" cy="670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724" name="二等辺三角形 691">
                  <a:extLst>
                    <a:ext uri="{FF2B5EF4-FFF2-40B4-BE49-F238E27FC236}">
                      <a16:creationId xmlns:a16="http://schemas.microsoft.com/office/drawing/2014/main" id="{1E234117-843F-DBEB-D97B-202C08833108}"/>
                    </a:ext>
                  </a:extLst>
                </p:cNvPr>
                <p:cNvSpPr/>
                <p:nvPr/>
              </p:nvSpPr>
              <p:spPr>
                <a:xfrm rot="10800000">
                  <a:off x="6107757" y="1391489"/>
                  <a:ext cx="77734" cy="670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720" name="グループ化 719">
                <a:extLst>
                  <a:ext uri="{FF2B5EF4-FFF2-40B4-BE49-F238E27FC236}">
                    <a16:creationId xmlns:a16="http://schemas.microsoft.com/office/drawing/2014/main" id="{CD921416-D60B-6AA7-8B8C-E059648264B3}"/>
                  </a:ext>
                </a:extLst>
              </p:cNvPr>
              <p:cNvGrpSpPr/>
              <p:nvPr/>
            </p:nvGrpSpPr>
            <p:grpSpPr>
              <a:xfrm rot="5400000">
                <a:off x="6260157" y="1391489"/>
                <a:ext cx="77734" cy="3872446"/>
                <a:chOff x="6107757" y="1391489"/>
                <a:chExt cx="77734" cy="3872446"/>
              </a:xfrm>
              <a:grpFill/>
            </p:grpSpPr>
            <p:sp>
              <p:nvSpPr>
                <p:cNvPr id="721" name="二等辺三角形 694">
                  <a:extLst>
                    <a:ext uri="{FF2B5EF4-FFF2-40B4-BE49-F238E27FC236}">
                      <a16:creationId xmlns:a16="http://schemas.microsoft.com/office/drawing/2014/main" id="{76895033-F507-D54F-B9F4-0DF6157E01A4}"/>
                    </a:ext>
                  </a:extLst>
                </p:cNvPr>
                <p:cNvSpPr/>
                <p:nvPr/>
              </p:nvSpPr>
              <p:spPr>
                <a:xfrm>
                  <a:off x="6107757" y="5196923"/>
                  <a:ext cx="77734" cy="670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722" name="二等辺三角形 695">
                  <a:extLst>
                    <a:ext uri="{FF2B5EF4-FFF2-40B4-BE49-F238E27FC236}">
                      <a16:creationId xmlns:a16="http://schemas.microsoft.com/office/drawing/2014/main" id="{5FFE7D47-1153-6AA2-3EED-F47A1DAA467C}"/>
                    </a:ext>
                  </a:extLst>
                </p:cNvPr>
                <p:cNvSpPr/>
                <p:nvPr/>
              </p:nvSpPr>
              <p:spPr>
                <a:xfrm rot="10800000">
                  <a:off x="6107757" y="1391489"/>
                  <a:ext cx="77734" cy="670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</p:grpSp>
        </p:grpSp>
      </p:grpSp>
      <p:grpSp>
        <p:nvGrpSpPr>
          <p:cNvPr id="725" name="グループ化 724">
            <a:extLst>
              <a:ext uri="{FF2B5EF4-FFF2-40B4-BE49-F238E27FC236}">
                <a16:creationId xmlns:a16="http://schemas.microsoft.com/office/drawing/2014/main" id="{A0B6E86C-4914-6263-EC15-3F239C9A0C41}"/>
              </a:ext>
            </a:extLst>
          </p:cNvPr>
          <p:cNvGrpSpPr/>
          <p:nvPr/>
        </p:nvGrpSpPr>
        <p:grpSpPr>
          <a:xfrm rot="2700000">
            <a:off x="4599118" y="1681395"/>
            <a:ext cx="2993764" cy="2993764"/>
            <a:chOff x="4362801" y="1500167"/>
            <a:chExt cx="3763768" cy="3763768"/>
          </a:xfrm>
          <a:solidFill>
            <a:schemeClr val="accent4"/>
          </a:solidFill>
        </p:grpSpPr>
        <p:sp>
          <p:nvSpPr>
            <p:cNvPr id="726" name="楕円 700">
              <a:extLst>
                <a:ext uri="{FF2B5EF4-FFF2-40B4-BE49-F238E27FC236}">
                  <a16:creationId xmlns:a16="http://schemas.microsoft.com/office/drawing/2014/main" id="{3120A877-1312-5456-1AE9-D658485CFCC5}"/>
                </a:ext>
              </a:extLst>
            </p:cNvPr>
            <p:cNvSpPr/>
            <p:nvPr/>
          </p:nvSpPr>
          <p:spPr>
            <a:xfrm>
              <a:off x="4469285" y="1606651"/>
              <a:ext cx="3550801" cy="3550801"/>
            </a:xfrm>
            <a:prstGeom prst="ellipse">
              <a:avLst/>
            </a:prstGeom>
            <a:noFill/>
            <a:ln w="6350" cap="sq">
              <a:solidFill>
                <a:schemeClr val="accent4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grpSp>
          <p:nvGrpSpPr>
            <p:cNvPr id="727" name="グループ化 726">
              <a:extLst>
                <a:ext uri="{FF2B5EF4-FFF2-40B4-BE49-F238E27FC236}">
                  <a16:creationId xmlns:a16="http://schemas.microsoft.com/office/drawing/2014/main" id="{4A9FC05B-176A-FC17-C553-E3B607B8463F}"/>
                </a:ext>
              </a:extLst>
            </p:cNvPr>
            <p:cNvGrpSpPr/>
            <p:nvPr/>
          </p:nvGrpSpPr>
          <p:grpSpPr>
            <a:xfrm>
              <a:off x="4362801" y="1500167"/>
              <a:ext cx="3763768" cy="3763768"/>
              <a:chOff x="4362801" y="1391489"/>
              <a:chExt cx="3872446" cy="3872446"/>
            </a:xfrm>
            <a:grpFill/>
          </p:grpSpPr>
          <p:grpSp>
            <p:nvGrpSpPr>
              <p:cNvPr id="728" name="グループ化 727">
                <a:extLst>
                  <a:ext uri="{FF2B5EF4-FFF2-40B4-BE49-F238E27FC236}">
                    <a16:creationId xmlns:a16="http://schemas.microsoft.com/office/drawing/2014/main" id="{6B9AE2FD-F16A-91F9-DF29-03100026A0C9}"/>
                  </a:ext>
                </a:extLst>
              </p:cNvPr>
              <p:cNvGrpSpPr/>
              <p:nvPr/>
            </p:nvGrpSpPr>
            <p:grpSpPr>
              <a:xfrm>
                <a:off x="6260157" y="1391489"/>
                <a:ext cx="77734" cy="3872446"/>
                <a:chOff x="6107757" y="1391489"/>
                <a:chExt cx="77734" cy="3872446"/>
              </a:xfrm>
              <a:grpFill/>
            </p:grpSpPr>
            <p:sp>
              <p:nvSpPr>
                <p:cNvPr id="732" name="二等辺三角形 706">
                  <a:extLst>
                    <a:ext uri="{FF2B5EF4-FFF2-40B4-BE49-F238E27FC236}">
                      <a16:creationId xmlns:a16="http://schemas.microsoft.com/office/drawing/2014/main" id="{26370080-3DC2-9013-BC31-30EF229B746F}"/>
                    </a:ext>
                  </a:extLst>
                </p:cNvPr>
                <p:cNvSpPr/>
                <p:nvPr/>
              </p:nvSpPr>
              <p:spPr>
                <a:xfrm>
                  <a:off x="6107757" y="5196923"/>
                  <a:ext cx="77734" cy="670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733" name="二等辺三角形 707">
                  <a:extLst>
                    <a:ext uri="{FF2B5EF4-FFF2-40B4-BE49-F238E27FC236}">
                      <a16:creationId xmlns:a16="http://schemas.microsoft.com/office/drawing/2014/main" id="{BD1FAA4F-2BD7-69A2-3386-57E63B34CA7B}"/>
                    </a:ext>
                  </a:extLst>
                </p:cNvPr>
                <p:cNvSpPr/>
                <p:nvPr/>
              </p:nvSpPr>
              <p:spPr>
                <a:xfrm rot="10800000">
                  <a:off x="6107757" y="1391489"/>
                  <a:ext cx="77734" cy="670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</p:grpSp>
          <p:grpSp>
            <p:nvGrpSpPr>
              <p:cNvPr id="729" name="グループ化 728">
                <a:extLst>
                  <a:ext uri="{FF2B5EF4-FFF2-40B4-BE49-F238E27FC236}">
                    <a16:creationId xmlns:a16="http://schemas.microsoft.com/office/drawing/2014/main" id="{495E3BCD-90A5-8DBC-EBE6-B8E247D72F38}"/>
                  </a:ext>
                </a:extLst>
              </p:cNvPr>
              <p:cNvGrpSpPr/>
              <p:nvPr/>
            </p:nvGrpSpPr>
            <p:grpSpPr>
              <a:xfrm rot="5400000">
                <a:off x="6260157" y="1391489"/>
                <a:ext cx="77734" cy="3872446"/>
                <a:chOff x="6107757" y="1391489"/>
                <a:chExt cx="77734" cy="3872446"/>
              </a:xfrm>
              <a:grpFill/>
            </p:grpSpPr>
            <p:sp>
              <p:nvSpPr>
                <p:cNvPr id="730" name="二等辺三角形 704">
                  <a:extLst>
                    <a:ext uri="{FF2B5EF4-FFF2-40B4-BE49-F238E27FC236}">
                      <a16:creationId xmlns:a16="http://schemas.microsoft.com/office/drawing/2014/main" id="{DB81DA11-D801-8A5C-3C60-120FB61F41DF}"/>
                    </a:ext>
                  </a:extLst>
                </p:cNvPr>
                <p:cNvSpPr/>
                <p:nvPr/>
              </p:nvSpPr>
              <p:spPr>
                <a:xfrm>
                  <a:off x="6107757" y="5196923"/>
                  <a:ext cx="77734" cy="670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  <p:sp>
              <p:nvSpPr>
                <p:cNvPr id="731" name="二等辺三角形 705">
                  <a:extLst>
                    <a:ext uri="{FF2B5EF4-FFF2-40B4-BE49-F238E27FC236}">
                      <a16:creationId xmlns:a16="http://schemas.microsoft.com/office/drawing/2014/main" id="{83ACDD37-6367-A446-ECA2-9DF5F2941AF4}"/>
                    </a:ext>
                  </a:extLst>
                </p:cNvPr>
                <p:cNvSpPr/>
                <p:nvPr/>
              </p:nvSpPr>
              <p:spPr>
                <a:xfrm rot="10800000">
                  <a:off x="6107757" y="1391489"/>
                  <a:ext cx="77734" cy="670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endParaRPr>
                </a:p>
              </p:txBody>
            </p:sp>
          </p:grpSp>
        </p:grpSp>
      </p:grpSp>
      <p:grpSp>
        <p:nvGrpSpPr>
          <p:cNvPr id="734" name="グループ化 733">
            <a:extLst>
              <a:ext uri="{FF2B5EF4-FFF2-40B4-BE49-F238E27FC236}">
                <a16:creationId xmlns:a16="http://schemas.microsoft.com/office/drawing/2014/main" id="{1C449DFE-0841-A31F-D5B5-963320442998}"/>
              </a:ext>
            </a:extLst>
          </p:cNvPr>
          <p:cNvGrpSpPr/>
          <p:nvPr/>
        </p:nvGrpSpPr>
        <p:grpSpPr>
          <a:xfrm>
            <a:off x="4851843" y="1961667"/>
            <a:ext cx="2476601" cy="2452874"/>
            <a:chOff x="3583682" y="916172"/>
            <a:chExt cx="5288563" cy="5237891"/>
          </a:xfrm>
        </p:grpSpPr>
        <p:grpSp>
          <p:nvGrpSpPr>
            <p:cNvPr id="735" name="グループ化 734">
              <a:extLst>
                <a:ext uri="{FF2B5EF4-FFF2-40B4-BE49-F238E27FC236}">
                  <a16:creationId xmlns:a16="http://schemas.microsoft.com/office/drawing/2014/main" id="{5C3AC01C-B3E6-7BD4-7B38-F9F08BA764F4}"/>
                </a:ext>
              </a:extLst>
            </p:cNvPr>
            <p:cNvGrpSpPr/>
            <p:nvPr/>
          </p:nvGrpSpPr>
          <p:grpSpPr>
            <a:xfrm>
              <a:off x="3583682" y="916172"/>
              <a:ext cx="5288563" cy="5237891"/>
              <a:chOff x="3318190" y="650680"/>
              <a:chExt cx="5288563" cy="5237891"/>
            </a:xfrm>
          </p:grpSpPr>
          <p:grpSp>
            <p:nvGrpSpPr>
              <p:cNvPr id="946" name="グループ化 945">
                <a:extLst>
                  <a:ext uri="{FF2B5EF4-FFF2-40B4-BE49-F238E27FC236}">
                    <a16:creationId xmlns:a16="http://schemas.microsoft.com/office/drawing/2014/main" id="{88575F9E-D458-7019-18E4-45AC9DA72999}"/>
                  </a:ext>
                </a:extLst>
              </p:cNvPr>
              <p:cNvGrpSpPr/>
              <p:nvPr/>
            </p:nvGrpSpPr>
            <p:grpSpPr>
              <a:xfrm>
                <a:off x="3318190" y="650680"/>
                <a:ext cx="5288563" cy="5237891"/>
                <a:chOff x="3884247" y="961207"/>
                <a:chExt cx="5288563" cy="5237891"/>
              </a:xfrm>
            </p:grpSpPr>
            <p:grpSp>
              <p:nvGrpSpPr>
                <p:cNvPr id="954" name="グループ化 953">
                  <a:extLst>
                    <a:ext uri="{FF2B5EF4-FFF2-40B4-BE49-F238E27FC236}">
                      <a16:creationId xmlns:a16="http://schemas.microsoft.com/office/drawing/2014/main" id="{8BFFF693-115A-404C-F112-F6BFD008DF0D}"/>
                    </a:ext>
                  </a:extLst>
                </p:cNvPr>
                <p:cNvGrpSpPr/>
                <p:nvPr/>
              </p:nvGrpSpPr>
              <p:grpSpPr>
                <a:xfrm>
                  <a:off x="6531428" y="961207"/>
                  <a:ext cx="0" cy="5237891"/>
                  <a:chOff x="5669280" y="961207"/>
                  <a:chExt cx="0" cy="5237891"/>
                </a:xfrm>
              </p:grpSpPr>
              <p:cxnSp>
                <p:nvCxnSpPr>
                  <p:cNvPr id="958" name="直線コネクタ 957">
                    <a:extLst>
                      <a:ext uri="{FF2B5EF4-FFF2-40B4-BE49-F238E27FC236}">
                        <a16:creationId xmlns:a16="http://schemas.microsoft.com/office/drawing/2014/main" id="{DF62196D-9B94-1FDB-278E-B21E7135E8EB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961207"/>
                    <a:ext cx="0" cy="36000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9" name="直線コネクタ 958">
                    <a:extLst>
                      <a:ext uri="{FF2B5EF4-FFF2-40B4-BE49-F238E27FC236}">
                        <a16:creationId xmlns:a16="http://schemas.microsoft.com/office/drawing/2014/main" id="{184067D3-27A5-4954-8D2C-3A8DD14AE07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36000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5" name="グループ化 954">
                  <a:extLst>
                    <a:ext uri="{FF2B5EF4-FFF2-40B4-BE49-F238E27FC236}">
                      <a16:creationId xmlns:a16="http://schemas.microsoft.com/office/drawing/2014/main" id="{0380FF1A-0513-DD56-B867-28AC92D7E11F}"/>
                    </a:ext>
                  </a:extLst>
                </p:cNvPr>
                <p:cNvGrpSpPr/>
                <p:nvPr/>
              </p:nvGrpSpPr>
              <p:grpSpPr>
                <a:xfrm rot="5400000">
                  <a:off x="6524153" y="919626"/>
                  <a:ext cx="8752" cy="5288563"/>
                  <a:chOff x="5662647" y="924782"/>
                  <a:chExt cx="8752" cy="5288563"/>
                </a:xfrm>
              </p:grpSpPr>
              <p:cxnSp>
                <p:nvCxnSpPr>
                  <p:cNvPr id="956" name="直線コネクタ 955">
                    <a:extLst>
                      <a:ext uri="{FF2B5EF4-FFF2-40B4-BE49-F238E27FC236}">
                        <a16:creationId xmlns:a16="http://schemas.microsoft.com/office/drawing/2014/main" id="{1BB1E172-0A97-6813-CFCC-E3DB17DC72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62647" y="924782"/>
                    <a:ext cx="0" cy="36000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7" name="直線コネクタ 956">
                    <a:extLst>
                      <a:ext uri="{FF2B5EF4-FFF2-40B4-BE49-F238E27FC236}">
                        <a16:creationId xmlns:a16="http://schemas.microsoft.com/office/drawing/2014/main" id="{D6EB370B-1DA9-1F9C-9555-9DCB199D92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71399" y="5853344"/>
                    <a:ext cx="0" cy="360001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47" name="グループ化 946">
                <a:extLst>
                  <a:ext uri="{FF2B5EF4-FFF2-40B4-BE49-F238E27FC236}">
                    <a16:creationId xmlns:a16="http://schemas.microsoft.com/office/drawing/2014/main" id="{531C601D-A6D2-4FE9-C79B-AC97F99D70FD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948" name="グループ化 947">
                  <a:extLst>
                    <a:ext uri="{FF2B5EF4-FFF2-40B4-BE49-F238E27FC236}">
                      <a16:creationId xmlns:a16="http://schemas.microsoft.com/office/drawing/2014/main" id="{1BCCCD83-F5C7-97A2-F4A7-35216DD849C2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52" name="直線コネクタ 951">
                    <a:extLst>
                      <a:ext uri="{FF2B5EF4-FFF2-40B4-BE49-F238E27FC236}">
                        <a16:creationId xmlns:a16="http://schemas.microsoft.com/office/drawing/2014/main" id="{39BBD66C-A42B-602B-806F-D890F3C98CE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3" name="直線コネクタ 952">
                    <a:extLst>
                      <a:ext uri="{FF2B5EF4-FFF2-40B4-BE49-F238E27FC236}">
                        <a16:creationId xmlns:a16="http://schemas.microsoft.com/office/drawing/2014/main" id="{8C181B2D-6946-BDE3-EE82-8AB8EF6CD6F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9" name="グループ化 948">
                  <a:extLst>
                    <a:ext uri="{FF2B5EF4-FFF2-40B4-BE49-F238E27FC236}">
                      <a16:creationId xmlns:a16="http://schemas.microsoft.com/office/drawing/2014/main" id="{EF779956-1F7E-398B-5286-6F9FF24C82D9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50" name="直線コネクタ 949">
                    <a:extLst>
                      <a:ext uri="{FF2B5EF4-FFF2-40B4-BE49-F238E27FC236}">
                        <a16:creationId xmlns:a16="http://schemas.microsoft.com/office/drawing/2014/main" id="{883E3512-EE67-3EF5-959F-4C18CB47A97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1" name="直線コネクタ 950">
                    <a:extLst>
                      <a:ext uri="{FF2B5EF4-FFF2-40B4-BE49-F238E27FC236}">
                        <a16:creationId xmlns:a16="http://schemas.microsoft.com/office/drawing/2014/main" id="{06769E78-65C4-1A3D-9AA5-BC86659871B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36" name="グループ化 735">
              <a:extLst>
                <a:ext uri="{FF2B5EF4-FFF2-40B4-BE49-F238E27FC236}">
                  <a16:creationId xmlns:a16="http://schemas.microsoft.com/office/drawing/2014/main" id="{18EFD497-4BED-3A68-9784-8622CD3040DC}"/>
                </a:ext>
              </a:extLst>
            </p:cNvPr>
            <p:cNvGrpSpPr/>
            <p:nvPr/>
          </p:nvGrpSpPr>
          <p:grpSpPr>
            <a:xfrm rot="18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932" name="グループ化 931">
                <a:extLst>
                  <a:ext uri="{FF2B5EF4-FFF2-40B4-BE49-F238E27FC236}">
                    <a16:creationId xmlns:a16="http://schemas.microsoft.com/office/drawing/2014/main" id="{2175998C-4716-3F8C-6B16-C9A9D4E24C97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940" name="グループ化 939">
                  <a:extLst>
                    <a:ext uri="{FF2B5EF4-FFF2-40B4-BE49-F238E27FC236}">
                      <a16:creationId xmlns:a16="http://schemas.microsoft.com/office/drawing/2014/main" id="{B9A0BF7A-CADB-C1AA-F856-CCA3865CC23C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44" name="直線コネクタ 943">
                    <a:extLst>
                      <a:ext uri="{FF2B5EF4-FFF2-40B4-BE49-F238E27FC236}">
                        <a16:creationId xmlns:a16="http://schemas.microsoft.com/office/drawing/2014/main" id="{1CAC033C-ED80-24F3-1F3E-E350C0DD47E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5" name="直線コネクタ 944">
                    <a:extLst>
                      <a:ext uri="{FF2B5EF4-FFF2-40B4-BE49-F238E27FC236}">
                        <a16:creationId xmlns:a16="http://schemas.microsoft.com/office/drawing/2014/main" id="{EBC71467-BF25-16E0-73F6-67F9C996DF6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1" name="グループ化 940">
                  <a:extLst>
                    <a:ext uri="{FF2B5EF4-FFF2-40B4-BE49-F238E27FC236}">
                      <a16:creationId xmlns:a16="http://schemas.microsoft.com/office/drawing/2014/main" id="{F31FD3DE-4284-A644-F5D9-A014A8A7FA33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42" name="直線コネクタ 941">
                    <a:extLst>
                      <a:ext uri="{FF2B5EF4-FFF2-40B4-BE49-F238E27FC236}">
                        <a16:creationId xmlns:a16="http://schemas.microsoft.com/office/drawing/2014/main" id="{4D78DDA4-60B7-5EF7-1D92-1EA615B781E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3" name="直線コネクタ 942">
                    <a:extLst>
                      <a:ext uri="{FF2B5EF4-FFF2-40B4-BE49-F238E27FC236}">
                        <a16:creationId xmlns:a16="http://schemas.microsoft.com/office/drawing/2014/main" id="{6909595B-F52C-A31A-8B9E-F1F7D0D9384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3" name="グループ化 932">
                <a:extLst>
                  <a:ext uri="{FF2B5EF4-FFF2-40B4-BE49-F238E27FC236}">
                    <a16:creationId xmlns:a16="http://schemas.microsoft.com/office/drawing/2014/main" id="{25C20573-BC57-B8A0-6988-EBDFBAE3F5B9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934" name="グループ化 933">
                  <a:extLst>
                    <a:ext uri="{FF2B5EF4-FFF2-40B4-BE49-F238E27FC236}">
                      <a16:creationId xmlns:a16="http://schemas.microsoft.com/office/drawing/2014/main" id="{0599ACBF-02B0-C1BD-EFFF-795FDBBB3B45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38" name="直線コネクタ 937">
                    <a:extLst>
                      <a:ext uri="{FF2B5EF4-FFF2-40B4-BE49-F238E27FC236}">
                        <a16:creationId xmlns:a16="http://schemas.microsoft.com/office/drawing/2014/main" id="{DF42846B-CD20-A17A-43E4-C2DD2F9F89C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9" name="直線コネクタ 938">
                    <a:extLst>
                      <a:ext uri="{FF2B5EF4-FFF2-40B4-BE49-F238E27FC236}">
                        <a16:creationId xmlns:a16="http://schemas.microsoft.com/office/drawing/2014/main" id="{AE3118FC-F7D8-E564-CCDE-E9BB327D542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5" name="グループ化 934">
                  <a:extLst>
                    <a:ext uri="{FF2B5EF4-FFF2-40B4-BE49-F238E27FC236}">
                      <a16:creationId xmlns:a16="http://schemas.microsoft.com/office/drawing/2014/main" id="{3B8E27C9-B0BB-FF6D-C040-4C5F3725792E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36" name="直線コネクタ 935">
                    <a:extLst>
                      <a:ext uri="{FF2B5EF4-FFF2-40B4-BE49-F238E27FC236}">
                        <a16:creationId xmlns:a16="http://schemas.microsoft.com/office/drawing/2014/main" id="{20021164-E8A1-C5D5-10DE-FF0EC50D3D5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7" name="直線コネクタ 936">
                    <a:extLst>
                      <a:ext uri="{FF2B5EF4-FFF2-40B4-BE49-F238E27FC236}">
                        <a16:creationId xmlns:a16="http://schemas.microsoft.com/office/drawing/2014/main" id="{A9E0A85B-03A4-9714-E491-E0C0F6D7EB0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37" name="グループ化 736">
              <a:extLst>
                <a:ext uri="{FF2B5EF4-FFF2-40B4-BE49-F238E27FC236}">
                  <a16:creationId xmlns:a16="http://schemas.microsoft.com/office/drawing/2014/main" id="{C51DA69E-A3E6-513F-8533-4975B737C2AF}"/>
                </a:ext>
              </a:extLst>
            </p:cNvPr>
            <p:cNvGrpSpPr/>
            <p:nvPr/>
          </p:nvGrpSpPr>
          <p:grpSpPr>
            <a:xfrm rot="36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918" name="グループ化 917">
                <a:extLst>
                  <a:ext uri="{FF2B5EF4-FFF2-40B4-BE49-F238E27FC236}">
                    <a16:creationId xmlns:a16="http://schemas.microsoft.com/office/drawing/2014/main" id="{6DACC88D-27E6-0362-12E8-C4A7AE01AD96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926" name="グループ化 925">
                  <a:extLst>
                    <a:ext uri="{FF2B5EF4-FFF2-40B4-BE49-F238E27FC236}">
                      <a16:creationId xmlns:a16="http://schemas.microsoft.com/office/drawing/2014/main" id="{BE281963-DDBF-E924-6E52-BAAA7E27852E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30" name="直線コネクタ 929">
                    <a:extLst>
                      <a:ext uri="{FF2B5EF4-FFF2-40B4-BE49-F238E27FC236}">
                        <a16:creationId xmlns:a16="http://schemas.microsoft.com/office/drawing/2014/main" id="{9E9B2A73-924E-21ED-23C7-8B12F3AE793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1" name="直線コネクタ 930">
                    <a:extLst>
                      <a:ext uri="{FF2B5EF4-FFF2-40B4-BE49-F238E27FC236}">
                        <a16:creationId xmlns:a16="http://schemas.microsoft.com/office/drawing/2014/main" id="{CC42388F-326B-8051-5FD3-00BC613A177A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7" name="グループ化 926">
                  <a:extLst>
                    <a:ext uri="{FF2B5EF4-FFF2-40B4-BE49-F238E27FC236}">
                      <a16:creationId xmlns:a16="http://schemas.microsoft.com/office/drawing/2014/main" id="{50FBC428-1ED0-E3C7-DDAD-4B291FEF2E0E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28" name="直線コネクタ 927">
                    <a:extLst>
                      <a:ext uri="{FF2B5EF4-FFF2-40B4-BE49-F238E27FC236}">
                        <a16:creationId xmlns:a16="http://schemas.microsoft.com/office/drawing/2014/main" id="{64A8AA4E-5CF9-201B-A081-BA9F33D922E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9" name="直線コネクタ 928">
                    <a:extLst>
                      <a:ext uri="{FF2B5EF4-FFF2-40B4-BE49-F238E27FC236}">
                        <a16:creationId xmlns:a16="http://schemas.microsoft.com/office/drawing/2014/main" id="{8F89356E-624E-A48B-6B5F-AD0ADE3C300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19" name="グループ化 918">
                <a:extLst>
                  <a:ext uri="{FF2B5EF4-FFF2-40B4-BE49-F238E27FC236}">
                    <a16:creationId xmlns:a16="http://schemas.microsoft.com/office/drawing/2014/main" id="{7CF74577-20B4-4717-3C4B-EDE307BF5E54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920" name="グループ化 919">
                  <a:extLst>
                    <a:ext uri="{FF2B5EF4-FFF2-40B4-BE49-F238E27FC236}">
                      <a16:creationId xmlns:a16="http://schemas.microsoft.com/office/drawing/2014/main" id="{F528605B-E4E3-4CAE-049B-3B179DD6E53D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24" name="直線コネクタ 923">
                    <a:extLst>
                      <a:ext uri="{FF2B5EF4-FFF2-40B4-BE49-F238E27FC236}">
                        <a16:creationId xmlns:a16="http://schemas.microsoft.com/office/drawing/2014/main" id="{0332A5DF-B759-ED36-2273-B13FC1BD5E5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5" name="直線コネクタ 924">
                    <a:extLst>
                      <a:ext uri="{FF2B5EF4-FFF2-40B4-BE49-F238E27FC236}">
                        <a16:creationId xmlns:a16="http://schemas.microsoft.com/office/drawing/2014/main" id="{B1AC2EFE-BC4B-DBE8-692C-3094B24876A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1" name="グループ化 920">
                  <a:extLst>
                    <a:ext uri="{FF2B5EF4-FFF2-40B4-BE49-F238E27FC236}">
                      <a16:creationId xmlns:a16="http://schemas.microsoft.com/office/drawing/2014/main" id="{0BF901B6-2383-1429-0BB2-061354D9EEB6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22" name="直線コネクタ 921">
                    <a:extLst>
                      <a:ext uri="{FF2B5EF4-FFF2-40B4-BE49-F238E27FC236}">
                        <a16:creationId xmlns:a16="http://schemas.microsoft.com/office/drawing/2014/main" id="{9A04C231-E476-A282-4C67-48486601F3C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3" name="直線コネクタ 922">
                    <a:extLst>
                      <a:ext uri="{FF2B5EF4-FFF2-40B4-BE49-F238E27FC236}">
                        <a16:creationId xmlns:a16="http://schemas.microsoft.com/office/drawing/2014/main" id="{BE225FA6-EF6B-97E4-1F96-D0B5E31B738A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38" name="グループ化 737">
              <a:extLst>
                <a:ext uri="{FF2B5EF4-FFF2-40B4-BE49-F238E27FC236}">
                  <a16:creationId xmlns:a16="http://schemas.microsoft.com/office/drawing/2014/main" id="{0A5062C8-8E61-F706-742B-2FB834FA2E9E}"/>
                </a:ext>
              </a:extLst>
            </p:cNvPr>
            <p:cNvGrpSpPr/>
            <p:nvPr/>
          </p:nvGrpSpPr>
          <p:grpSpPr>
            <a:xfrm rot="54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904" name="グループ化 903">
                <a:extLst>
                  <a:ext uri="{FF2B5EF4-FFF2-40B4-BE49-F238E27FC236}">
                    <a16:creationId xmlns:a16="http://schemas.microsoft.com/office/drawing/2014/main" id="{0C8525FB-82C2-D05B-CE77-F70FD167DFD8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912" name="グループ化 911">
                  <a:extLst>
                    <a:ext uri="{FF2B5EF4-FFF2-40B4-BE49-F238E27FC236}">
                      <a16:creationId xmlns:a16="http://schemas.microsoft.com/office/drawing/2014/main" id="{DB0647A7-22FC-CD23-72A8-D4072D34C3DE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16" name="直線コネクタ 915">
                    <a:extLst>
                      <a:ext uri="{FF2B5EF4-FFF2-40B4-BE49-F238E27FC236}">
                        <a16:creationId xmlns:a16="http://schemas.microsoft.com/office/drawing/2014/main" id="{570A94E2-61B4-7BBC-F3F0-1441B0577F0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7" name="直線コネクタ 916">
                    <a:extLst>
                      <a:ext uri="{FF2B5EF4-FFF2-40B4-BE49-F238E27FC236}">
                        <a16:creationId xmlns:a16="http://schemas.microsoft.com/office/drawing/2014/main" id="{ECFA79FC-72E0-C128-009B-7E8F3E1489B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13" name="グループ化 912">
                  <a:extLst>
                    <a:ext uri="{FF2B5EF4-FFF2-40B4-BE49-F238E27FC236}">
                      <a16:creationId xmlns:a16="http://schemas.microsoft.com/office/drawing/2014/main" id="{8716F2AF-BBEF-24DE-0EFB-2AC7B631D157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14" name="直線コネクタ 913">
                    <a:extLst>
                      <a:ext uri="{FF2B5EF4-FFF2-40B4-BE49-F238E27FC236}">
                        <a16:creationId xmlns:a16="http://schemas.microsoft.com/office/drawing/2014/main" id="{21D0ACBA-C39E-B0FA-83C1-B23E6009CDEB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5" name="直線コネクタ 914">
                    <a:extLst>
                      <a:ext uri="{FF2B5EF4-FFF2-40B4-BE49-F238E27FC236}">
                        <a16:creationId xmlns:a16="http://schemas.microsoft.com/office/drawing/2014/main" id="{A4825FFE-9C85-C872-FF19-4A8F7A1FC77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05" name="グループ化 904">
                <a:extLst>
                  <a:ext uri="{FF2B5EF4-FFF2-40B4-BE49-F238E27FC236}">
                    <a16:creationId xmlns:a16="http://schemas.microsoft.com/office/drawing/2014/main" id="{01E46E51-FAF0-CE07-2B74-3B5119090BF5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906" name="グループ化 905">
                  <a:extLst>
                    <a:ext uri="{FF2B5EF4-FFF2-40B4-BE49-F238E27FC236}">
                      <a16:creationId xmlns:a16="http://schemas.microsoft.com/office/drawing/2014/main" id="{FE4C1BC7-E90C-22A7-2E3D-5240CDFA1CDA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10" name="直線コネクタ 909">
                    <a:extLst>
                      <a:ext uri="{FF2B5EF4-FFF2-40B4-BE49-F238E27FC236}">
                        <a16:creationId xmlns:a16="http://schemas.microsoft.com/office/drawing/2014/main" id="{24B9BA79-A3D4-2CE1-A71D-079198C4CEC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1" name="直線コネクタ 910">
                    <a:extLst>
                      <a:ext uri="{FF2B5EF4-FFF2-40B4-BE49-F238E27FC236}">
                        <a16:creationId xmlns:a16="http://schemas.microsoft.com/office/drawing/2014/main" id="{2A234A6A-E4FF-BCB1-219B-4123AA85E3AA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7" name="グループ化 906">
                  <a:extLst>
                    <a:ext uri="{FF2B5EF4-FFF2-40B4-BE49-F238E27FC236}">
                      <a16:creationId xmlns:a16="http://schemas.microsoft.com/office/drawing/2014/main" id="{0CD27DEE-AD07-C9C9-9F4D-A0DDDBB4F774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08" name="直線コネクタ 907">
                    <a:extLst>
                      <a:ext uri="{FF2B5EF4-FFF2-40B4-BE49-F238E27FC236}">
                        <a16:creationId xmlns:a16="http://schemas.microsoft.com/office/drawing/2014/main" id="{5322A34A-ECD7-BAF3-5812-588D2F9557DB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9" name="直線コネクタ 908">
                    <a:extLst>
                      <a:ext uri="{FF2B5EF4-FFF2-40B4-BE49-F238E27FC236}">
                        <a16:creationId xmlns:a16="http://schemas.microsoft.com/office/drawing/2014/main" id="{EF9E68F1-B089-6478-DC6D-F101B4A3AFB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39" name="グループ化 738">
              <a:extLst>
                <a:ext uri="{FF2B5EF4-FFF2-40B4-BE49-F238E27FC236}">
                  <a16:creationId xmlns:a16="http://schemas.microsoft.com/office/drawing/2014/main" id="{22D15B7F-6F54-0644-DA39-54ACA5572BC7}"/>
                </a:ext>
              </a:extLst>
            </p:cNvPr>
            <p:cNvGrpSpPr/>
            <p:nvPr/>
          </p:nvGrpSpPr>
          <p:grpSpPr>
            <a:xfrm rot="72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890" name="グループ化 889">
                <a:extLst>
                  <a:ext uri="{FF2B5EF4-FFF2-40B4-BE49-F238E27FC236}">
                    <a16:creationId xmlns:a16="http://schemas.microsoft.com/office/drawing/2014/main" id="{63F96F4F-D46E-A6A7-98BC-58D5742868DF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98" name="グループ化 897">
                  <a:extLst>
                    <a:ext uri="{FF2B5EF4-FFF2-40B4-BE49-F238E27FC236}">
                      <a16:creationId xmlns:a16="http://schemas.microsoft.com/office/drawing/2014/main" id="{029143BA-C0AD-2BFD-DD06-6340909D271A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02" name="直線コネクタ 901">
                    <a:extLst>
                      <a:ext uri="{FF2B5EF4-FFF2-40B4-BE49-F238E27FC236}">
                        <a16:creationId xmlns:a16="http://schemas.microsoft.com/office/drawing/2014/main" id="{9719E6B9-0334-B1A4-8960-615275824FC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3" name="直線コネクタ 902">
                    <a:extLst>
                      <a:ext uri="{FF2B5EF4-FFF2-40B4-BE49-F238E27FC236}">
                        <a16:creationId xmlns:a16="http://schemas.microsoft.com/office/drawing/2014/main" id="{BB94292D-C4B9-E6EE-9C4A-95D94E1DD17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9" name="グループ化 898">
                  <a:extLst>
                    <a:ext uri="{FF2B5EF4-FFF2-40B4-BE49-F238E27FC236}">
                      <a16:creationId xmlns:a16="http://schemas.microsoft.com/office/drawing/2014/main" id="{A1FEB313-6B9A-2EF0-78F9-E7F47D04861E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900" name="直線コネクタ 899">
                    <a:extLst>
                      <a:ext uri="{FF2B5EF4-FFF2-40B4-BE49-F238E27FC236}">
                        <a16:creationId xmlns:a16="http://schemas.microsoft.com/office/drawing/2014/main" id="{CC334AF4-4402-B35C-B828-12D0F3F2CDB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1" name="直線コネクタ 900">
                    <a:extLst>
                      <a:ext uri="{FF2B5EF4-FFF2-40B4-BE49-F238E27FC236}">
                        <a16:creationId xmlns:a16="http://schemas.microsoft.com/office/drawing/2014/main" id="{9618E143-4235-2258-6EBE-FC117EE7198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91" name="グループ化 890">
                <a:extLst>
                  <a:ext uri="{FF2B5EF4-FFF2-40B4-BE49-F238E27FC236}">
                    <a16:creationId xmlns:a16="http://schemas.microsoft.com/office/drawing/2014/main" id="{C59E94F2-3BBF-3EDD-8D2D-2E8404D88A74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92" name="グループ化 891">
                  <a:extLst>
                    <a:ext uri="{FF2B5EF4-FFF2-40B4-BE49-F238E27FC236}">
                      <a16:creationId xmlns:a16="http://schemas.microsoft.com/office/drawing/2014/main" id="{8779355E-E715-D43C-3CAB-16FB4C8AC168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96" name="直線コネクタ 895">
                    <a:extLst>
                      <a:ext uri="{FF2B5EF4-FFF2-40B4-BE49-F238E27FC236}">
                        <a16:creationId xmlns:a16="http://schemas.microsoft.com/office/drawing/2014/main" id="{3CE8F26D-C61F-AC5A-BB71-DAC5B45CD18A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7" name="直線コネクタ 896">
                    <a:extLst>
                      <a:ext uri="{FF2B5EF4-FFF2-40B4-BE49-F238E27FC236}">
                        <a16:creationId xmlns:a16="http://schemas.microsoft.com/office/drawing/2014/main" id="{3353DF0A-6394-ECBA-BC94-C039A14587F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3" name="グループ化 892">
                  <a:extLst>
                    <a:ext uri="{FF2B5EF4-FFF2-40B4-BE49-F238E27FC236}">
                      <a16:creationId xmlns:a16="http://schemas.microsoft.com/office/drawing/2014/main" id="{9910A3DF-F46A-6BA6-E48E-FAFFC6F8F7BF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94" name="直線コネクタ 893">
                    <a:extLst>
                      <a:ext uri="{FF2B5EF4-FFF2-40B4-BE49-F238E27FC236}">
                        <a16:creationId xmlns:a16="http://schemas.microsoft.com/office/drawing/2014/main" id="{1E97CF61-6466-B047-079D-6BF6C34BC27A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5" name="直線コネクタ 894">
                    <a:extLst>
                      <a:ext uri="{FF2B5EF4-FFF2-40B4-BE49-F238E27FC236}">
                        <a16:creationId xmlns:a16="http://schemas.microsoft.com/office/drawing/2014/main" id="{2F2C0816-0676-23C7-8722-B49D06CEE55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40" name="グループ化 739">
              <a:extLst>
                <a:ext uri="{FF2B5EF4-FFF2-40B4-BE49-F238E27FC236}">
                  <a16:creationId xmlns:a16="http://schemas.microsoft.com/office/drawing/2014/main" id="{DE082890-AAD2-B2C9-3811-76F72DCA0C28}"/>
                </a:ext>
              </a:extLst>
            </p:cNvPr>
            <p:cNvGrpSpPr/>
            <p:nvPr/>
          </p:nvGrpSpPr>
          <p:grpSpPr>
            <a:xfrm rot="90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876" name="グループ化 875">
                <a:extLst>
                  <a:ext uri="{FF2B5EF4-FFF2-40B4-BE49-F238E27FC236}">
                    <a16:creationId xmlns:a16="http://schemas.microsoft.com/office/drawing/2014/main" id="{CF1EA992-8B03-8075-F78B-509B46B2614B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84" name="グループ化 883">
                  <a:extLst>
                    <a:ext uri="{FF2B5EF4-FFF2-40B4-BE49-F238E27FC236}">
                      <a16:creationId xmlns:a16="http://schemas.microsoft.com/office/drawing/2014/main" id="{29B9FE45-DABA-5E60-26D3-353A7CF30463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88" name="直線コネクタ 887">
                    <a:extLst>
                      <a:ext uri="{FF2B5EF4-FFF2-40B4-BE49-F238E27FC236}">
                        <a16:creationId xmlns:a16="http://schemas.microsoft.com/office/drawing/2014/main" id="{4B5ED87C-96E1-35DC-C74E-CCC55A3CC71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9" name="直線コネクタ 888">
                    <a:extLst>
                      <a:ext uri="{FF2B5EF4-FFF2-40B4-BE49-F238E27FC236}">
                        <a16:creationId xmlns:a16="http://schemas.microsoft.com/office/drawing/2014/main" id="{91A7B486-6118-937A-6CD3-9C2131FED71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85" name="グループ化 884">
                  <a:extLst>
                    <a:ext uri="{FF2B5EF4-FFF2-40B4-BE49-F238E27FC236}">
                      <a16:creationId xmlns:a16="http://schemas.microsoft.com/office/drawing/2014/main" id="{CC9161DC-F395-126E-4380-E223091A0442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86" name="直線コネクタ 885">
                    <a:extLst>
                      <a:ext uri="{FF2B5EF4-FFF2-40B4-BE49-F238E27FC236}">
                        <a16:creationId xmlns:a16="http://schemas.microsoft.com/office/drawing/2014/main" id="{D13C15B8-98B6-9179-610D-924883A9A25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7" name="直線コネクタ 886">
                    <a:extLst>
                      <a:ext uri="{FF2B5EF4-FFF2-40B4-BE49-F238E27FC236}">
                        <a16:creationId xmlns:a16="http://schemas.microsoft.com/office/drawing/2014/main" id="{C8CAB0EE-5EB8-755B-8C34-665965AD056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77" name="グループ化 876">
                <a:extLst>
                  <a:ext uri="{FF2B5EF4-FFF2-40B4-BE49-F238E27FC236}">
                    <a16:creationId xmlns:a16="http://schemas.microsoft.com/office/drawing/2014/main" id="{25C1ADD0-9C5F-AA77-D5ED-90B557F75DF2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78" name="グループ化 877">
                  <a:extLst>
                    <a:ext uri="{FF2B5EF4-FFF2-40B4-BE49-F238E27FC236}">
                      <a16:creationId xmlns:a16="http://schemas.microsoft.com/office/drawing/2014/main" id="{5E77D696-BCD6-6315-91DA-A69BB1D5E851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82" name="直線コネクタ 881">
                    <a:extLst>
                      <a:ext uri="{FF2B5EF4-FFF2-40B4-BE49-F238E27FC236}">
                        <a16:creationId xmlns:a16="http://schemas.microsoft.com/office/drawing/2014/main" id="{C30DBCD5-8553-B6AC-7B65-B2EE5E5BA6B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3" name="直線コネクタ 882">
                    <a:extLst>
                      <a:ext uri="{FF2B5EF4-FFF2-40B4-BE49-F238E27FC236}">
                        <a16:creationId xmlns:a16="http://schemas.microsoft.com/office/drawing/2014/main" id="{51678A49-4C8A-6B9A-2D8D-8AB69B23142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9" name="グループ化 878">
                  <a:extLst>
                    <a:ext uri="{FF2B5EF4-FFF2-40B4-BE49-F238E27FC236}">
                      <a16:creationId xmlns:a16="http://schemas.microsoft.com/office/drawing/2014/main" id="{EB11BB55-177B-01A1-78E2-F5C870BC0B10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80" name="直線コネクタ 879">
                    <a:extLst>
                      <a:ext uri="{FF2B5EF4-FFF2-40B4-BE49-F238E27FC236}">
                        <a16:creationId xmlns:a16="http://schemas.microsoft.com/office/drawing/2014/main" id="{1EED465D-7BDE-5130-CD6B-8745A06BB95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1" name="直線コネクタ 880">
                    <a:extLst>
                      <a:ext uri="{FF2B5EF4-FFF2-40B4-BE49-F238E27FC236}">
                        <a16:creationId xmlns:a16="http://schemas.microsoft.com/office/drawing/2014/main" id="{8A096540-C40F-74A8-D304-8C72A89BCA5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41" name="グループ化 740">
              <a:extLst>
                <a:ext uri="{FF2B5EF4-FFF2-40B4-BE49-F238E27FC236}">
                  <a16:creationId xmlns:a16="http://schemas.microsoft.com/office/drawing/2014/main" id="{324A7D42-F447-6CC8-889C-6DD09C4D1FF5}"/>
                </a:ext>
              </a:extLst>
            </p:cNvPr>
            <p:cNvGrpSpPr/>
            <p:nvPr/>
          </p:nvGrpSpPr>
          <p:grpSpPr>
            <a:xfrm rot="108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862" name="グループ化 861">
                <a:extLst>
                  <a:ext uri="{FF2B5EF4-FFF2-40B4-BE49-F238E27FC236}">
                    <a16:creationId xmlns:a16="http://schemas.microsoft.com/office/drawing/2014/main" id="{D1E43249-F8ED-F950-4E65-2A97E7CB8F33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70" name="グループ化 869">
                  <a:extLst>
                    <a:ext uri="{FF2B5EF4-FFF2-40B4-BE49-F238E27FC236}">
                      <a16:creationId xmlns:a16="http://schemas.microsoft.com/office/drawing/2014/main" id="{2676DEB8-00B0-81DC-BFFC-4760FFAF417C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74" name="直線コネクタ 873">
                    <a:extLst>
                      <a:ext uri="{FF2B5EF4-FFF2-40B4-BE49-F238E27FC236}">
                        <a16:creationId xmlns:a16="http://schemas.microsoft.com/office/drawing/2014/main" id="{00792706-2D39-89D5-7054-3D34950892E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5" name="直線コネクタ 874">
                    <a:extLst>
                      <a:ext uri="{FF2B5EF4-FFF2-40B4-BE49-F238E27FC236}">
                        <a16:creationId xmlns:a16="http://schemas.microsoft.com/office/drawing/2014/main" id="{609070DF-378A-DFA3-2044-E1B13174A11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1" name="グループ化 870">
                  <a:extLst>
                    <a:ext uri="{FF2B5EF4-FFF2-40B4-BE49-F238E27FC236}">
                      <a16:creationId xmlns:a16="http://schemas.microsoft.com/office/drawing/2014/main" id="{E563FDF5-D91A-0214-A19F-BDDC6B9A1F13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72" name="直線コネクタ 871">
                    <a:extLst>
                      <a:ext uri="{FF2B5EF4-FFF2-40B4-BE49-F238E27FC236}">
                        <a16:creationId xmlns:a16="http://schemas.microsoft.com/office/drawing/2014/main" id="{D7566335-7BA5-8303-D614-E9006237643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3" name="直線コネクタ 872">
                    <a:extLst>
                      <a:ext uri="{FF2B5EF4-FFF2-40B4-BE49-F238E27FC236}">
                        <a16:creationId xmlns:a16="http://schemas.microsoft.com/office/drawing/2014/main" id="{D988F4AE-E181-1491-7275-01C9014F2A3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63" name="グループ化 862">
                <a:extLst>
                  <a:ext uri="{FF2B5EF4-FFF2-40B4-BE49-F238E27FC236}">
                    <a16:creationId xmlns:a16="http://schemas.microsoft.com/office/drawing/2014/main" id="{E0C796A8-73F5-87D6-DF73-A58B6D32F5FF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64" name="グループ化 863">
                  <a:extLst>
                    <a:ext uri="{FF2B5EF4-FFF2-40B4-BE49-F238E27FC236}">
                      <a16:creationId xmlns:a16="http://schemas.microsoft.com/office/drawing/2014/main" id="{E601BE53-90A4-EEC7-9C54-31AF4F4EB6D9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68" name="直線コネクタ 867">
                    <a:extLst>
                      <a:ext uri="{FF2B5EF4-FFF2-40B4-BE49-F238E27FC236}">
                        <a16:creationId xmlns:a16="http://schemas.microsoft.com/office/drawing/2014/main" id="{397FF3A3-7283-9A52-8A7B-C3A25A6B97F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9" name="直線コネクタ 868">
                    <a:extLst>
                      <a:ext uri="{FF2B5EF4-FFF2-40B4-BE49-F238E27FC236}">
                        <a16:creationId xmlns:a16="http://schemas.microsoft.com/office/drawing/2014/main" id="{04C48DAB-8C9B-7E67-0BFE-C4FFE1A8837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5" name="グループ化 864">
                  <a:extLst>
                    <a:ext uri="{FF2B5EF4-FFF2-40B4-BE49-F238E27FC236}">
                      <a16:creationId xmlns:a16="http://schemas.microsoft.com/office/drawing/2014/main" id="{19B47856-7FF3-D730-E8C0-92418098D5BA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66" name="直線コネクタ 865">
                    <a:extLst>
                      <a:ext uri="{FF2B5EF4-FFF2-40B4-BE49-F238E27FC236}">
                        <a16:creationId xmlns:a16="http://schemas.microsoft.com/office/drawing/2014/main" id="{D9DC2A79-383F-641C-866C-A156CEA9CBD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7" name="直線コネクタ 866">
                    <a:extLst>
                      <a:ext uri="{FF2B5EF4-FFF2-40B4-BE49-F238E27FC236}">
                        <a16:creationId xmlns:a16="http://schemas.microsoft.com/office/drawing/2014/main" id="{C37C3B41-0B62-96C1-8D42-8A9113B835D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42" name="グループ化 741">
              <a:extLst>
                <a:ext uri="{FF2B5EF4-FFF2-40B4-BE49-F238E27FC236}">
                  <a16:creationId xmlns:a16="http://schemas.microsoft.com/office/drawing/2014/main" id="{AE976377-1681-2EE6-C990-C66873AD145D}"/>
                </a:ext>
              </a:extLst>
            </p:cNvPr>
            <p:cNvGrpSpPr/>
            <p:nvPr/>
          </p:nvGrpSpPr>
          <p:grpSpPr>
            <a:xfrm rot="126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848" name="グループ化 847">
                <a:extLst>
                  <a:ext uri="{FF2B5EF4-FFF2-40B4-BE49-F238E27FC236}">
                    <a16:creationId xmlns:a16="http://schemas.microsoft.com/office/drawing/2014/main" id="{4E848D12-98EA-9A25-BDFA-BC323B714321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56" name="グループ化 855">
                  <a:extLst>
                    <a:ext uri="{FF2B5EF4-FFF2-40B4-BE49-F238E27FC236}">
                      <a16:creationId xmlns:a16="http://schemas.microsoft.com/office/drawing/2014/main" id="{4E9864FC-CB31-FCC5-5CF7-AEB12BF76A60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60" name="直線コネクタ 859">
                    <a:extLst>
                      <a:ext uri="{FF2B5EF4-FFF2-40B4-BE49-F238E27FC236}">
                        <a16:creationId xmlns:a16="http://schemas.microsoft.com/office/drawing/2014/main" id="{95BA9717-54EA-7CA1-B23E-C7318BE4586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1" name="直線コネクタ 860">
                    <a:extLst>
                      <a:ext uri="{FF2B5EF4-FFF2-40B4-BE49-F238E27FC236}">
                        <a16:creationId xmlns:a16="http://schemas.microsoft.com/office/drawing/2014/main" id="{47F8240E-A3BE-53BF-4CF2-5851AE7D3D7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7" name="グループ化 856">
                  <a:extLst>
                    <a:ext uri="{FF2B5EF4-FFF2-40B4-BE49-F238E27FC236}">
                      <a16:creationId xmlns:a16="http://schemas.microsoft.com/office/drawing/2014/main" id="{6A3E611E-C2B4-16B8-EA81-1E59B144E004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58" name="直線コネクタ 857">
                    <a:extLst>
                      <a:ext uri="{FF2B5EF4-FFF2-40B4-BE49-F238E27FC236}">
                        <a16:creationId xmlns:a16="http://schemas.microsoft.com/office/drawing/2014/main" id="{2D0C9EA1-A68A-3B21-65E4-5F5CB605E96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9" name="直線コネクタ 858">
                    <a:extLst>
                      <a:ext uri="{FF2B5EF4-FFF2-40B4-BE49-F238E27FC236}">
                        <a16:creationId xmlns:a16="http://schemas.microsoft.com/office/drawing/2014/main" id="{67AF4B99-2FD7-0312-DE2B-410CD5711C0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49" name="グループ化 848">
                <a:extLst>
                  <a:ext uri="{FF2B5EF4-FFF2-40B4-BE49-F238E27FC236}">
                    <a16:creationId xmlns:a16="http://schemas.microsoft.com/office/drawing/2014/main" id="{4A508C4C-8341-3E9D-964E-05F3A9A96825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50" name="グループ化 849">
                  <a:extLst>
                    <a:ext uri="{FF2B5EF4-FFF2-40B4-BE49-F238E27FC236}">
                      <a16:creationId xmlns:a16="http://schemas.microsoft.com/office/drawing/2014/main" id="{FE4BA3BD-47A8-2F21-6414-792B684E6D3C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54" name="直線コネクタ 853">
                    <a:extLst>
                      <a:ext uri="{FF2B5EF4-FFF2-40B4-BE49-F238E27FC236}">
                        <a16:creationId xmlns:a16="http://schemas.microsoft.com/office/drawing/2014/main" id="{ED0FD442-DF5C-78D6-37F2-CF5A7933978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5" name="直線コネクタ 854">
                    <a:extLst>
                      <a:ext uri="{FF2B5EF4-FFF2-40B4-BE49-F238E27FC236}">
                        <a16:creationId xmlns:a16="http://schemas.microsoft.com/office/drawing/2014/main" id="{4894F145-0ED5-08A4-5582-DFAF6EA75DF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1" name="グループ化 850">
                  <a:extLst>
                    <a:ext uri="{FF2B5EF4-FFF2-40B4-BE49-F238E27FC236}">
                      <a16:creationId xmlns:a16="http://schemas.microsoft.com/office/drawing/2014/main" id="{775A035D-133D-C36B-A341-4029132ED97A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52" name="直線コネクタ 851">
                    <a:extLst>
                      <a:ext uri="{FF2B5EF4-FFF2-40B4-BE49-F238E27FC236}">
                        <a16:creationId xmlns:a16="http://schemas.microsoft.com/office/drawing/2014/main" id="{8F9AEEC5-6D69-6FD1-3759-9A1C8A832F8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3" name="直線コネクタ 852">
                    <a:extLst>
                      <a:ext uri="{FF2B5EF4-FFF2-40B4-BE49-F238E27FC236}">
                        <a16:creationId xmlns:a16="http://schemas.microsoft.com/office/drawing/2014/main" id="{304994A0-4755-A1A0-A645-676CCE6577AD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43" name="グループ化 742">
              <a:extLst>
                <a:ext uri="{FF2B5EF4-FFF2-40B4-BE49-F238E27FC236}">
                  <a16:creationId xmlns:a16="http://schemas.microsoft.com/office/drawing/2014/main" id="{FA2B8251-CB21-32F0-EDBA-5CF655D30114}"/>
                </a:ext>
              </a:extLst>
            </p:cNvPr>
            <p:cNvGrpSpPr/>
            <p:nvPr/>
          </p:nvGrpSpPr>
          <p:grpSpPr>
            <a:xfrm rot="144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834" name="グループ化 833">
                <a:extLst>
                  <a:ext uri="{FF2B5EF4-FFF2-40B4-BE49-F238E27FC236}">
                    <a16:creationId xmlns:a16="http://schemas.microsoft.com/office/drawing/2014/main" id="{61B5AE21-9258-26B7-AF1A-CF7BEFD5DAA0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42" name="グループ化 841">
                  <a:extLst>
                    <a:ext uri="{FF2B5EF4-FFF2-40B4-BE49-F238E27FC236}">
                      <a16:creationId xmlns:a16="http://schemas.microsoft.com/office/drawing/2014/main" id="{CA014051-1DC7-4BB5-8229-970889AFB6C6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46" name="直線コネクタ 845">
                    <a:extLst>
                      <a:ext uri="{FF2B5EF4-FFF2-40B4-BE49-F238E27FC236}">
                        <a16:creationId xmlns:a16="http://schemas.microsoft.com/office/drawing/2014/main" id="{2BDB4583-37EA-F338-9BD0-D1584C7FB00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7" name="直線コネクタ 846">
                    <a:extLst>
                      <a:ext uri="{FF2B5EF4-FFF2-40B4-BE49-F238E27FC236}">
                        <a16:creationId xmlns:a16="http://schemas.microsoft.com/office/drawing/2014/main" id="{20EB5EDB-656C-E153-3D6D-1CF5159CC0A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3" name="グループ化 842">
                  <a:extLst>
                    <a:ext uri="{FF2B5EF4-FFF2-40B4-BE49-F238E27FC236}">
                      <a16:creationId xmlns:a16="http://schemas.microsoft.com/office/drawing/2014/main" id="{296B8B69-103D-D364-FEAC-C100B256CA66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44" name="直線コネクタ 843">
                    <a:extLst>
                      <a:ext uri="{FF2B5EF4-FFF2-40B4-BE49-F238E27FC236}">
                        <a16:creationId xmlns:a16="http://schemas.microsoft.com/office/drawing/2014/main" id="{ACF492CE-DEDB-E5F1-588A-864058BEF6E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5" name="直線コネクタ 844">
                    <a:extLst>
                      <a:ext uri="{FF2B5EF4-FFF2-40B4-BE49-F238E27FC236}">
                        <a16:creationId xmlns:a16="http://schemas.microsoft.com/office/drawing/2014/main" id="{E4D9D639-5761-814D-0445-94A27CF1C9C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5" name="グループ化 834">
                <a:extLst>
                  <a:ext uri="{FF2B5EF4-FFF2-40B4-BE49-F238E27FC236}">
                    <a16:creationId xmlns:a16="http://schemas.microsoft.com/office/drawing/2014/main" id="{0E9DA573-DDFE-BBCA-1BDA-DEE42DC2476C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36" name="グループ化 835">
                  <a:extLst>
                    <a:ext uri="{FF2B5EF4-FFF2-40B4-BE49-F238E27FC236}">
                      <a16:creationId xmlns:a16="http://schemas.microsoft.com/office/drawing/2014/main" id="{8388AD67-6267-EE68-93C5-1EB91FF6DE8F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40" name="直線コネクタ 839">
                    <a:extLst>
                      <a:ext uri="{FF2B5EF4-FFF2-40B4-BE49-F238E27FC236}">
                        <a16:creationId xmlns:a16="http://schemas.microsoft.com/office/drawing/2014/main" id="{F961A533-F23F-4C8C-9BA5-D0FFE6CDF03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1" name="直線コネクタ 840">
                    <a:extLst>
                      <a:ext uri="{FF2B5EF4-FFF2-40B4-BE49-F238E27FC236}">
                        <a16:creationId xmlns:a16="http://schemas.microsoft.com/office/drawing/2014/main" id="{B71BF716-0444-8E97-0B28-D640A8F84E5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7" name="グループ化 836">
                  <a:extLst>
                    <a:ext uri="{FF2B5EF4-FFF2-40B4-BE49-F238E27FC236}">
                      <a16:creationId xmlns:a16="http://schemas.microsoft.com/office/drawing/2014/main" id="{D53E8D3C-010C-C06A-933F-4947C97FA9BA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38" name="直線コネクタ 837">
                    <a:extLst>
                      <a:ext uri="{FF2B5EF4-FFF2-40B4-BE49-F238E27FC236}">
                        <a16:creationId xmlns:a16="http://schemas.microsoft.com/office/drawing/2014/main" id="{F1815AB4-D5A5-E971-4FBB-2460944C7B5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9" name="直線コネクタ 838">
                    <a:extLst>
                      <a:ext uri="{FF2B5EF4-FFF2-40B4-BE49-F238E27FC236}">
                        <a16:creationId xmlns:a16="http://schemas.microsoft.com/office/drawing/2014/main" id="{9BA7DF22-5D0E-1241-65E2-240FE5308050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44" name="グループ化 743">
              <a:extLst>
                <a:ext uri="{FF2B5EF4-FFF2-40B4-BE49-F238E27FC236}">
                  <a16:creationId xmlns:a16="http://schemas.microsoft.com/office/drawing/2014/main" id="{B2D551D0-9EAF-A355-76E3-4978C5472687}"/>
                </a:ext>
              </a:extLst>
            </p:cNvPr>
            <p:cNvGrpSpPr/>
            <p:nvPr/>
          </p:nvGrpSpPr>
          <p:grpSpPr>
            <a:xfrm rot="162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820" name="グループ化 819">
                <a:extLst>
                  <a:ext uri="{FF2B5EF4-FFF2-40B4-BE49-F238E27FC236}">
                    <a16:creationId xmlns:a16="http://schemas.microsoft.com/office/drawing/2014/main" id="{7CE86774-EDF1-ED2E-87D2-5B6110A230D5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28" name="グループ化 827">
                  <a:extLst>
                    <a:ext uri="{FF2B5EF4-FFF2-40B4-BE49-F238E27FC236}">
                      <a16:creationId xmlns:a16="http://schemas.microsoft.com/office/drawing/2014/main" id="{A8822A3A-3695-4A45-C9DF-E83463F01541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32" name="直線コネクタ 831">
                    <a:extLst>
                      <a:ext uri="{FF2B5EF4-FFF2-40B4-BE49-F238E27FC236}">
                        <a16:creationId xmlns:a16="http://schemas.microsoft.com/office/drawing/2014/main" id="{57ED782E-3D3B-8A53-FF8F-5F2F84D3F11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3" name="直線コネクタ 832">
                    <a:extLst>
                      <a:ext uri="{FF2B5EF4-FFF2-40B4-BE49-F238E27FC236}">
                        <a16:creationId xmlns:a16="http://schemas.microsoft.com/office/drawing/2014/main" id="{5B209644-9EB3-1CA0-228E-57F91A7D840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9" name="グループ化 828">
                  <a:extLst>
                    <a:ext uri="{FF2B5EF4-FFF2-40B4-BE49-F238E27FC236}">
                      <a16:creationId xmlns:a16="http://schemas.microsoft.com/office/drawing/2014/main" id="{2CB2C5B1-E49A-BD80-7F7B-A117D14B4E20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30" name="直線コネクタ 829">
                    <a:extLst>
                      <a:ext uri="{FF2B5EF4-FFF2-40B4-BE49-F238E27FC236}">
                        <a16:creationId xmlns:a16="http://schemas.microsoft.com/office/drawing/2014/main" id="{BBC9373E-D4F4-814A-2C5F-A7B4466461A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1" name="直線コネクタ 830">
                    <a:extLst>
                      <a:ext uri="{FF2B5EF4-FFF2-40B4-BE49-F238E27FC236}">
                        <a16:creationId xmlns:a16="http://schemas.microsoft.com/office/drawing/2014/main" id="{877CEFC3-D99E-C4BD-179D-79906A10451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21" name="グループ化 820">
                <a:extLst>
                  <a:ext uri="{FF2B5EF4-FFF2-40B4-BE49-F238E27FC236}">
                    <a16:creationId xmlns:a16="http://schemas.microsoft.com/office/drawing/2014/main" id="{FAA1E49D-095C-0851-0281-6557360DDE8C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22" name="グループ化 821">
                  <a:extLst>
                    <a:ext uri="{FF2B5EF4-FFF2-40B4-BE49-F238E27FC236}">
                      <a16:creationId xmlns:a16="http://schemas.microsoft.com/office/drawing/2014/main" id="{20DAE8A7-008B-CC61-FB96-51F4BEB280FE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26" name="直線コネクタ 825">
                    <a:extLst>
                      <a:ext uri="{FF2B5EF4-FFF2-40B4-BE49-F238E27FC236}">
                        <a16:creationId xmlns:a16="http://schemas.microsoft.com/office/drawing/2014/main" id="{00A4AAE2-6F9A-08C4-3497-7D1946BC95B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7" name="直線コネクタ 826">
                    <a:extLst>
                      <a:ext uri="{FF2B5EF4-FFF2-40B4-BE49-F238E27FC236}">
                        <a16:creationId xmlns:a16="http://schemas.microsoft.com/office/drawing/2014/main" id="{F48A748D-1624-7A3C-A3DA-FB114C9860C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3" name="グループ化 822">
                  <a:extLst>
                    <a:ext uri="{FF2B5EF4-FFF2-40B4-BE49-F238E27FC236}">
                      <a16:creationId xmlns:a16="http://schemas.microsoft.com/office/drawing/2014/main" id="{5378D4F0-06D6-B90B-DC01-2742E2B14436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24" name="直線コネクタ 823">
                    <a:extLst>
                      <a:ext uri="{FF2B5EF4-FFF2-40B4-BE49-F238E27FC236}">
                        <a16:creationId xmlns:a16="http://schemas.microsoft.com/office/drawing/2014/main" id="{8F529814-731B-16EE-2583-79F350E9D13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5" name="直線コネクタ 824">
                    <a:extLst>
                      <a:ext uri="{FF2B5EF4-FFF2-40B4-BE49-F238E27FC236}">
                        <a16:creationId xmlns:a16="http://schemas.microsoft.com/office/drawing/2014/main" id="{121B9620-83BE-AED4-1DA8-C410FC6BFC7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45" name="グループ化 744">
              <a:extLst>
                <a:ext uri="{FF2B5EF4-FFF2-40B4-BE49-F238E27FC236}">
                  <a16:creationId xmlns:a16="http://schemas.microsoft.com/office/drawing/2014/main" id="{6016E44F-FBB5-B6DA-42EB-BC5B5401E093}"/>
                </a:ext>
              </a:extLst>
            </p:cNvPr>
            <p:cNvGrpSpPr/>
            <p:nvPr/>
          </p:nvGrpSpPr>
          <p:grpSpPr>
            <a:xfrm rot="180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806" name="グループ化 805">
                <a:extLst>
                  <a:ext uri="{FF2B5EF4-FFF2-40B4-BE49-F238E27FC236}">
                    <a16:creationId xmlns:a16="http://schemas.microsoft.com/office/drawing/2014/main" id="{97F19918-4801-5028-9482-D89E9C6177CF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14" name="グループ化 813">
                  <a:extLst>
                    <a:ext uri="{FF2B5EF4-FFF2-40B4-BE49-F238E27FC236}">
                      <a16:creationId xmlns:a16="http://schemas.microsoft.com/office/drawing/2014/main" id="{1459C77B-6A8C-661E-B095-98E37BD3C591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18" name="直線コネクタ 817">
                    <a:extLst>
                      <a:ext uri="{FF2B5EF4-FFF2-40B4-BE49-F238E27FC236}">
                        <a16:creationId xmlns:a16="http://schemas.microsoft.com/office/drawing/2014/main" id="{645C9389-890F-7002-01F3-FB2EC2C4CE8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9" name="直線コネクタ 818">
                    <a:extLst>
                      <a:ext uri="{FF2B5EF4-FFF2-40B4-BE49-F238E27FC236}">
                        <a16:creationId xmlns:a16="http://schemas.microsoft.com/office/drawing/2014/main" id="{2ED1D135-517D-A8B0-F1BB-CBDC57BB3DF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5" name="グループ化 814">
                  <a:extLst>
                    <a:ext uri="{FF2B5EF4-FFF2-40B4-BE49-F238E27FC236}">
                      <a16:creationId xmlns:a16="http://schemas.microsoft.com/office/drawing/2014/main" id="{0576B485-D594-4FD0-30C9-AB52D1581D6B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16" name="直線コネクタ 815">
                    <a:extLst>
                      <a:ext uri="{FF2B5EF4-FFF2-40B4-BE49-F238E27FC236}">
                        <a16:creationId xmlns:a16="http://schemas.microsoft.com/office/drawing/2014/main" id="{4B51E93A-8B9B-D9B5-4192-E92538369CF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7" name="直線コネクタ 816">
                    <a:extLst>
                      <a:ext uri="{FF2B5EF4-FFF2-40B4-BE49-F238E27FC236}">
                        <a16:creationId xmlns:a16="http://schemas.microsoft.com/office/drawing/2014/main" id="{347FD2D3-7CC8-CDE5-F7AC-0A8D75D80A5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07" name="グループ化 806">
                <a:extLst>
                  <a:ext uri="{FF2B5EF4-FFF2-40B4-BE49-F238E27FC236}">
                    <a16:creationId xmlns:a16="http://schemas.microsoft.com/office/drawing/2014/main" id="{A8E41F26-F2A6-5345-7993-0FA35182C49F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08" name="グループ化 807">
                  <a:extLst>
                    <a:ext uri="{FF2B5EF4-FFF2-40B4-BE49-F238E27FC236}">
                      <a16:creationId xmlns:a16="http://schemas.microsoft.com/office/drawing/2014/main" id="{ABC00C8B-D203-1AB7-D9CD-BF98A2D681AF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12" name="直線コネクタ 811">
                    <a:extLst>
                      <a:ext uri="{FF2B5EF4-FFF2-40B4-BE49-F238E27FC236}">
                        <a16:creationId xmlns:a16="http://schemas.microsoft.com/office/drawing/2014/main" id="{D8E4493A-1870-64F5-BFAE-AC1FAD87C61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3" name="直線コネクタ 812">
                    <a:extLst>
                      <a:ext uri="{FF2B5EF4-FFF2-40B4-BE49-F238E27FC236}">
                        <a16:creationId xmlns:a16="http://schemas.microsoft.com/office/drawing/2014/main" id="{281EC31A-DC56-4FB3-60A6-40FB371A6B1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9" name="グループ化 808">
                  <a:extLst>
                    <a:ext uri="{FF2B5EF4-FFF2-40B4-BE49-F238E27FC236}">
                      <a16:creationId xmlns:a16="http://schemas.microsoft.com/office/drawing/2014/main" id="{9C748365-3FF3-B26F-31D5-AC12C4FCCE59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10" name="直線コネクタ 809">
                    <a:extLst>
                      <a:ext uri="{FF2B5EF4-FFF2-40B4-BE49-F238E27FC236}">
                        <a16:creationId xmlns:a16="http://schemas.microsoft.com/office/drawing/2014/main" id="{A8F78A99-0F20-47E7-1001-177913EDC24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1" name="直線コネクタ 810">
                    <a:extLst>
                      <a:ext uri="{FF2B5EF4-FFF2-40B4-BE49-F238E27FC236}">
                        <a16:creationId xmlns:a16="http://schemas.microsoft.com/office/drawing/2014/main" id="{B208BAD8-6BEF-C063-7DA6-884041823B8F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46" name="グループ化 745">
              <a:extLst>
                <a:ext uri="{FF2B5EF4-FFF2-40B4-BE49-F238E27FC236}">
                  <a16:creationId xmlns:a16="http://schemas.microsoft.com/office/drawing/2014/main" id="{3C82AD38-D823-408F-6879-F1D69BE703B5}"/>
                </a:ext>
              </a:extLst>
            </p:cNvPr>
            <p:cNvGrpSpPr/>
            <p:nvPr/>
          </p:nvGrpSpPr>
          <p:grpSpPr>
            <a:xfrm rot="198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792" name="グループ化 791">
                <a:extLst>
                  <a:ext uri="{FF2B5EF4-FFF2-40B4-BE49-F238E27FC236}">
                    <a16:creationId xmlns:a16="http://schemas.microsoft.com/office/drawing/2014/main" id="{A7D8E1D6-C7C3-B944-3282-9B391CE92DAC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800" name="グループ化 799">
                  <a:extLst>
                    <a:ext uri="{FF2B5EF4-FFF2-40B4-BE49-F238E27FC236}">
                      <a16:creationId xmlns:a16="http://schemas.microsoft.com/office/drawing/2014/main" id="{E785A739-519E-160E-F67C-C1552E8FACD6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04" name="直線コネクタ 803">
                    <a:extLst>
                      <a:ext uri="{FF2B5EF4-FFF2-40B4-BE49-F238E27FC236}">
                        <a16:creationId xmlns:a16="http://schemas.microsoft.com/office/drawing/2014/main" id="{292CC1F5-B25A-1AB0-C9DB-1040277D770A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5" name="直線コネクタ 804">
                    <a:extLst>
                      <a:ext uri="{FF2B5EF4-FFF2-40B4-BE49-F238E27FC236}">
                        <a16:creationId xmlns:a16="http://schemas.microsoft.com/office/drawing/2014/main" id="{B3596A93-F656-2412-B9BA-ACEB5D41C55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1" name="グループ化 800">
                  <a:extLst>
                    <a:ext uri="{FF2B5EF4-FFF2-40B4-BE49-F238E27FC236}">
                      <a16:creationId xmlns:a16="http://schemas.microsoft.com/office/drawing/2014/main" id="{92B71054-FF68-1516-D098-D045CE31C88D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802" name="直線コネクタ 801">
                    <a:extLst>
                      <a:ext uri="{FF2B5EF4-FFF2-40B4-BE49-F238E27FC236}">
                        <a16:creationId xmlns:a16="http://schemas.microsoft.com/office/drawing/2014/main" id="{9F704948-9860-D090-94F3-D58664E6396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3" name="直線コネクタ 802">
                    <a:extLst>
                      <a:ext uri="{FF2B5EF4-FFF2-40B4-BE49-F238E27FC236}">
                        <a16:creationId xmlns:a16="http://schemas.microsoft.com/office/drawing/2014/main" id="{1BFED66F-0404-2676-217B-4D9A4D89F4AC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93" name="グループ化 792">
                <a:extLst>
                  <a:ext uri="{FF2B5EF4-FFF2-40B4-BE49-F238E27FC236}">
                    <a16:creationId xmlns:a16="http://schemas.microsoft.com/office/drawing/2014/main" id="{BC1F9159-8E13-64A4-497B-B735297A6C25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794" name="グループ化 793">
                  <a:extLst>
                    <a:ext uri="{FF2B5EF4-FFF2-40B4-BE49-F238E27FC236}">
                      <a16:creationId xmlns:a16="http://schemas.microsoft.com/office/drawing/2014/main" id="{AB27CC44-7DD6-C251-99B2-8AF525110674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98" name="直線コネクタ 797">
                    <a:extLst>
                      <a:ext uri="{FF2B5EF4-FFF2-40B4-BE49-F238E27FC236}">
                        <a16:creationId xmlns:a16="http://schemas.microsoft.com/office/drawing/2014/main" id="{58869CF7-87C1-550C-9BC4-B593BC0CF55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9" name="直線コネクタ 798">
                    <a:extLst>
                      <a:ext uri="{FF2B5EF4-FFF2-40B4-BE49-F238E27FC236}">
                        <a16:creationId xmlns:a16="http://schemas.microsoft.com/office/drawing/2014/main" id="{AA051B2F-81A1-2930-C2E4-4482F538104A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5" name="グループ化 794">
                  <a:extLst>
                    <a:ext uri="{FF2B5EF4-FFF2-40B4-BE49-F238E27FC236}">
                      <a16:creationId xmlns:a16="http://schemas.microsoft.com/office/drawing/2014/main" id="{9F1FCC82-A4B4-92C4-EF12-64A2218928FE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96" name="直線コネクタ 795">
                    <a:extLst>
                      <a:ext uri="{FF2B5EF4-FFF2-40B4-BE49-F238E27FC236}">
                        <a16:creationId xmlns:a16="http://schemas.microsoft.com/office/drawing/2014/main" id="{D18846ED-3249-DAC5-0AC6-48C6F82DD19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7" name="直線コネクタ 796">
                    <a:extLst>
                      <a:ext uri="{FF2B5EF4-FFF2-40B4-BE49-F238E27FC236}">
                        <a16:creationId xmlns:a16="http://schemas.microsoft.com/office/drawing/2014/main" id="{87ECF2F6-239D-F9F5-9622-F0200FED789E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47" name="グループ化 746">
              <a:extLst>
                <a:ext uri="{FF2B5EF4-FFF2-40B4-BE49-F238E27FC236}">
                  <a16:creationId xmlns:a16="http://schemas.microsoft.com/office/drawing/2014/main" id="{A1DAEEFF-7D1D-CAC2-E243-8E9E920F8079}"/>
                </a:ext>
              </a:extLst>
            </p:cNvPr>
            <p:cNvGrpSpPr/>
            <p:nvPr/>
          </p:nvGrpSpPr>
          <p:grpSpPr>
            <a:xfrm rot="216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778" name="グループ化 777">
                <a:extLst>
                  <a:ext uri="{FF2B5EF4-FFF2-40B4-BE49-F238E27FC236}">
                    <a16:creationId xmlns:a16="http://schemas.microsoft.com/office/drawing/2014/main" id="{8717D795-26BA-61E3-CB7E-5100A60727B2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786" name="グループ化 785">
                  <a:extLst>
                    <a:ext uri="{FF2B5EF4-FFF2-40B4-BE49-F238E27FC236}">
                      <a16:creationId xmlns:a16="http://schemas.microsoft.com/office/drawing/2014/main" id="{3F0D6323-DDCD-DE2A-985B-6ACE3006D5C3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90" name="直線コネクタ 789">
                    <a:extLst>
                      <a:ext uri="{FF2B5EF4-FFF2-40B4-BE49-F238E27FC236}">
                        <a16:creationId xmlns:a16="http://schemas.microsoft.com/office/drawing/2014/main" id="{998F1ADB-A340-D6FE-6E52-563DD85CCCF1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1" name="直線コネクタ 790">
                    <a:extLst>
                      <a:ext uri="{FF2B5EF4-FFF2-40B4-BE49-F238E27FC236}">
                        <a16:creationId xmlns:a16="http://schemas.microsoft.com/office/drawing/2014/main" id="{AE52D314-4B41-5437-C13B-3F3CD77909E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7" name="グループ化 786">
                  <a:extLst>
                    <a:ext uri="{FF2B5EF4-FFF2-40B4-BE49-F238E27FC236}">
                      <a16:creationId xmlns:a16="http://schemas.microsoft.com/office/drawing/2014/main" id="{149A41B3-4AFB-A40B-E5A3-476828EBB341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88" name="直線コネクタ 787">
                    <a:extLst>
                      <a:ext uri="{FF2B5EF4-FFF2-40B4-BE49-F238E27FC236}">
                        <a16:creationId xmlns:a16="http://schemas.microsoft.com/office/drawing/2014/main" id="{9CCDB630-48FD-E724-244B-B3E96BBC15E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9" name="直線コネクタ 788">
                    <a:extLst>
                      <a:ext uri="{FF2B5EF4-FFF2-40B4-BE49-F238E27FC236}">
                        <a16:creationId xmlns:a16="http://schemas.microsoft.com/office/drawing/2014/main" id="{A9F4EEEE-FF3D-DB38-7A02-86A7ABB26E5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79" name="グループ化 778">
                <a:extLst>
                  <a:ext uri="{FF2B5EF4-FFF2-40B4-BE49-F238E27FC236}">
                    <a16:creationId xmlns:a16="http://schemas.microsoft.com/office/drawing/2014/main" id="{D30BBFC3-0DBB-10CB-78EC-B0B21B6B0978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780" name="グループ化 779">
                  <a:extLst>
                    <a:ext uri="{FF2B5EF4-FFF2-40B4-BE49-F238E27FC236}">
                      <a16:creationId xmlns:a16="http://schemas.microsoft.com/office/drawing/2014/main" id="{BF611E7F-667C-CAB5-1109-61B3D02E58F0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84" name="直線コネクタ 783">
                    <a:extLst>
                      <a:ext uri="{FF2B5EF4-FFF2-40B4-BE49-F238E27FC236}">
                        <a16:creationId xmlns:a16="http://schemas.microsoft.com/office/drawing/2014/main" id="{3495FDC8-85B5-935F-FA17-DABB6B391FE9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5" name="直線コネクタ 784">
                    <a:extLst>
                      <a:ext uri="{FF2B5EF4-FFF2-40B4-BE49-F238E27FC236}">
                        <a16:creationId xmlns:a16="http://schemas.microsoft.com/office/drawing/2014/main" id="{E1FBF94D-305F-5519-7469-F24446C11CC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1" name="グループ化 780">
                  <a:extLst>
                    <a:ext uri="{FF2B5EF4-FFF2-40B4-BE49-F238E27FC236}">
                      <a16:creationId xmlns:a16="http://schemas.microsoft.com/office/drawing/2014/main" id="{F3477324-4F11-267F-50FD-69C98788B530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82" name="直線コネクタ 781">
                    <a:extLst>
                      <a:ext uri="{FF2B5EF4-FFF2-40B4-BE49-F238E27FC236}">
                        <a16:creationId xmlns:a16="http://schemas.microsoft.com/office/drawing/2014/main" id="{6D0B01CF-8CB3-DAD8-C63A-8328F511B57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3" name="直線コネクタ 782">
                    <a:extLst>
                      <a:ext uri="{FF2B5EF4-FFF2-40B4-BE49-F238E27FC236}">
                        <a16:creationId xmlns:a16="http://schemas.microsoft.com/office/drawing/2014/main" id="{C7B137BF-7B6F-575C-BD3F-AE1DA4EB6EB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48" name="グループ化 747">
              <a:extLst>
                <a:ext uri="{FF2B5EF4-FFF2-40B4-BE49-F238E27FC236}">
                  <a16:creationId xmlns:a16="http://schemas.microsoft.com/office/drawing/2014/main" id="{493D9E08-FF30-BC59-8E77-7347BB877101}"/>
                </a:ext>
              </a:extLst>
            </p:cNvPr>
            <p:cNvGrpSpPr/>
            <p:nvPr/>
          </p:nvGrpSpPr>
          <p:grpSpPr>
            <a:xfrm rot="234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764" name="グループ化 763">
                <a:extLst>
                  <a:ext uri="{FF2B5EF4-FFF2-40B4-BE49-F238E27FC236}">
                    <a16:creationId xmlns:a16="http://schemas.microsoft.com/office/drawing/2014/main" id="{1CA8C3BA-F161-193A-29E4-462425B1C13D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772" name="グループ化 771">
                  <a:extLst>
                    <a:ext uri="{FF2B5EF4-FFF2-40B4-BE49-F238E27FC236}">
                      <a16:creationId xmlns:a16="http://schemas.microsoft.com/office/drawing/2014/main" id="{DCDFD156-CFF1-4E70-ED8E-447243B495B5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76" name="直線コネクタ 775">
                    <a:extLst>
                      <a:ext uri="{FF2B5EF4-FFF2-40B4-BE49-F238E27FC236}">
                        <a16:creationId xmlns:a16="http://schemas.microsoft.com/office/drawing/2014/main" id="{855A84EA-ED68-D57D-F8F6-114518C20BD4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7" name="直線コネクタ 776">
                    <a:extLst>
                      <a:ext uri="{FF2B5EF4-FFF2-40B4-BE49-F238E27FC236}">
                        <a16:creationId xmlns:a16="http://schemas.microsoft.com/office/drawing/2014/main" id="{4D618DE6-2E83-FE2B-1BD9-75A650FE0C95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3" name="グループ化 772">
                  <a:extLst>
                    <a:ext uri="{FF2B5EF4-FFF2-40B4-BE49-F238E27FC236}">
                      <a16:creationId xmlns:a16="http://schemas.microsoft.com/office/drawing/2014/main" id="{4C2290F7-EA9D-577E-2998-D67C12B5EFA6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74" name="直線コネクタ 773">
                    <a:extLst>
                      <a:ext uri="{FF2B5EF4-FFF2-40B4-BE49-F238E27FC236}">
                        <a16:creationId xmlns:a16="http://schemas.microsoft.com/office/drawing/2014/main" id="{CAF592F5-2CB0-B12C-21B7-D0A1821969B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5" name="直線コネクタ 774">
                    <a:extLst>
                      <a:ext uri="{FF2B5EF4-FFF2-40B4-BE49-F238E27FC236}">
                        <a16:creationId xmlns:a16="http://schemas.microsoft.com/office/drawing/2014/main" id="{FCFE112D-CC2B-BAA5-9E16-A5155904BB8B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65" name="グループ化 764">
                <a:extLst>
                  <a:ext uri="{FF2B5EF4-FFF2-40B4-BE49-F238E27FC236}">
                    <a16:creationId xmlns:a16="http://schemas.microsoft.com/office/drawing/2014/main" id="{D0ACA685-FE6C-4986-566B-7FEA07C6F853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766" name="グループ化 765">
                  <a:extLst>
                    <a:ext uri="{FF2B5EF4-FFF2-40B4-BE49-F238E27FC236}">
                      <a16:creationId xmlns:a16="http://schemas.microsoft.com/office/drawing/2014/main" id="{298CAB08-D886-B346-331D-7B68E7876A2B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70" name="直線コネクタ 769">
                    <a:extLst>
                      <a:ext uri="{FF2B5EF4-FFF2-40B4-BE49-F238E27FC236}">
                        <a16:creationId xmlns:a16="http://schemas.microsoft.com/office/drawing/2014/main" id="{851F3B33-F9E0-A1FD-435D-0044B97BC7F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直線コネクタ 770">
                    <a:extLst>
                      <a:ext uri="{FF2B5EF4-FFF2-40B4-BE49-F238E27FC236}">
                        <a16:creationId xmlns:a16="http://schemas.microsoft.com/office/drawing/2014/main" id="{77346287-C3AB-6105-41B4-80185124F36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7" name="グループ化 766">
                  <a:extLst>
                    <a:ext uri="{FF2B5EF4-FFF2-40B4-BE49-F238E27FC236}">
                      <a16:creationId xmlns:a16="http://schemas.microsoft.com/office/drawing/2014/main" id="{F79CB223-9A9E-5F02-C02A-9DD4EE51E330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68" name="直線コネクタ 767">
                    <a:extLst>
                      <a:ext uri="{FF2B5EF4-FFF2-40B4-BE49-F238E27FC236}">
                        <a16:creationId xmlns:a16="http://schemas.microsoft.com/office/drawing/2014/main" id="{8551AEBA-154E-34FB-E343-3D8D34B12A9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直線コネクタ 768">
                    <a:extLst>
                      <a:ext uri="{FF2B5EF4-FFF2-40B4-BE49-F238E27FC236}">
                        <a16:creationId xmlns:a16="http://schemas.microsoft.com/office/drawing/2014/main" id="{34A35478-B63A-866F-C59F-078E285DDAD8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49" name="グループ化 748">
              <a:extLst>
                <a:ext uri="{FF2B5EF4-FFF2-40B4-BE49-F238E27FC236}">
                  <a16:creationId xmlns:a16="http://schemas.microsoft.com/office/drawing/2014/main" id="{260E74BE-D24B-AEAD-8379-C627942148C6}"/>
                </a:ext>
              </a:extLst>
            </p:cNvPr>
            <p:cNvGrpSpPr/>
            <p:nvPr/>
          </p:nvGrpSpPr>
          <p:grpSpPr>
            <a:xfrm rot="2520000">
              <a:off x="3683605" y="973868"/>
              <a:ext cx="5094515" cy="5094515"/>
              <a:chOff x="3418113" y="708376"/>
              <a:chExt cx="5094515" cy="5094515"/>
            </a:xfrm>
          </p:grpSpPr>
          <p:grpSp>
            <p:nvGrpSpPr>
              <p:cNvPr id="750" name="グループ化 749">
                <a:extLst>
                  <a:ext uri="{FF2B5EF4-FFF2-40B4-BE49-F238E27FC236}">
                    <a16:creationId xmlns:a16="http://schemas.microsoft.com/office/drawing/2014/main" id="{273C36FC-6466-FE9A-0F0A-1DD65D6CAD2F}"/>
                  </a:ext>
                </a:extLst>
              </p:cNvPr>
              <p:cNvGrpSpPr/>
              <p:nvPr/>
            </p:nvGrpSpPr>
            <p:grpSpPr>
              <a:xfrm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758" name="グループ化 757">
                  <a:extLst>
                    <a:ext uri="{FF2B5EF4-FFF2-40B4-BE49-F238E27FC236}">
                      <a16:creationId xmlns:a16="http://schemas.microsoft.com/office/drawing/2014/main" id="{CFE0A4AD-AC1C-7248-6262-68FDD93F1D06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62" name="直線コネクタ 761">
                    <a:extLst>
                      <a:ext uri="{FF2B5EF4-FFF2-40B4-BE49-F238E27FC236}">
                        <a16:creationId xmlns:a16="http://schemas.microsoft.com/office/drawing/2014/main" id="{62868D9E-87ED-AD5D-630B-DAB736462BFB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直線コネクタ 762">
                    <a:extLst>
                      <a:ext uri="{FF2B5EF4-FFF2-40B4-BE49-F238E27FC236}">
                        <a16:creationId xmlns:a16="http://schemas.microsoft.com/office/drawing/2014/main" id="{195A82D9-E0CE-8E00-D3BB-C6663680A1F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9" name="グループ化 758">
                  <a:extLst>
                    <a:ext uri="{FF2B5EF4-FFF2-40B4-BE49-F238E27FC236}">
                      <a16:creationId xmlns:a16="http://schemas.microsoft.com/office/drawing/2014/main" id="{B63E5324-A93C-5BCA-6ECE-0C353815B42E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60" name="直線コネクタ 759">
                    <a:extLst>
                      <a:ext uri="{FF2B5EF4-FFF2-40B4-BE49-F238E27FC236}">
                        <a16:creationId xmlns:a16="http://schemas.microsoft.com/office/drawing/2014/main" id="{803AA2C1-0B52-EEDE-1ECC-EA9053A385B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直線コネクタ 760">
                    <a:extLst>
                      <a:ext uri="{FF2B5EF4-FFF2-40B4-BE49-F238E27FC236}">
                        <a16:creationId xmlns:a16="http://schemas.microsoft.com/office/drawing/2014/main" id="{2BEE4714-90E7-384C-44CC-8E2B0CFC3C4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1" name="グループ化 750">
                <a:extLst>
                  <a:ext uri="{FF2B5EF4-FFF2-40B4-BE49-F238E27FC236}">
                    <a16:creationId xmlns:a16="http://schemas.microsoft.com/office/drawing/2014/main" id="{54D93F8A-FBD1-27A9-DAEB-7EA787B53223}"/>
                  </a:ext>
                </a:extLst>
              </p:cNvPr>
              <p:cNvGrpSpPr/>
              <p:nvPr/>
            </p:nvGrpSpPr>
            <p:grpSpPr>
              <a:xfrm rot="18900000">
                <a:off x="3418113" y="708376"/>
                <a:ext cx="5094515" cy="5094515"/>
                <a:chOff x="3984170" y="1018903"/>
                <a:chExt cx="5094515" cy="5094515"/>
              </a:xfrm>
            </p:grpSpPr>
            <p:grpSp>
              <p:nvGrpSpPr>
                <p:cNvPr id="752" name="グループ化 751">
                  <a:extLst>
                    <a:ext uri="{FF2B5EF4-FFF2-40B4-BE49-F238E27FC236}">
                      <a16:creationId xmlns:a16="http://schemas.microsoft.com/office/drawing/2014/main" id="{13735D67-D1B4-8D5D-AF9A-4D528E5F5D0D}"/>
                    </a:ext>
                  </a:extLst>
                </p:cNvPr>
                <p:cNvGrpSpPr/>
                <p:nvPr/>
              </p:nvGrpSpPr>
              <p:grpSpPr>
                <a:xfrm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56" name="直線コネクタ 755">
                    <a:extLst>
                      <a:ext uri="{FF2B5EF4-FFF2-40B4-BE49-F238E27FC236}">
                        <a16:creationId xmlns:a16="http://schemas.microsoft.com/office/drawing/2014/main" id="{7E715486-44A3-5D4E-1ADB-737D7D04D483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直線コネクタ 756">
                    <a:extLst>
                      <a:ext uri="{FF2B5EF4-FFF2-40B4-BE49-F238E27FC236}">
                        <a16:creationId xmlns:a16="http://schemas.microsoft.com/office/drawing/2014/main" id="{B25714AD-37B9-76FA-0D63-C3DDE30FDA17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3" name="グループ化 752">
                  <a:extLst>
                    <a:ext uri="{FF2B5EF4-FFF2-40B4-BE49-F238E27FC236}">
                      <a16:creationId xmlns:a16="http://schemas.microsoft.com/office/drawing/2014/main" id="{FAC42A51-93A8-CCF7-23B5-0D889DCDBB7A}"/>
                    </a:ext>
                  </a:extLst>
                </p:cNvPr>
                <p:cNvGrpSpPr/>
                <p:nvPr/>
              </p:nvGrpSpPr>
              <p:grpSpPr>
                <a:xfrm rot="5400000">
                  <a:off x="6531428" y="1018903"/>
                  <a:ext cx="0" cy="5094515"/>
                  <a:chOff x="5669280" y="1018903"/>
                  <a:chExt cx="0" cy="5094515"/>
                </a:xfrm>
              </p:grpSpPr>
              <p:cxnSp>
                <p:nvCxnSpPr>
                  <p:cNvPr id="754" name="直線コネクタ 753">
                    <a:extLst>
                      <a:ext uri="{FF2B5EF4-FFF2-40B4-BE49-F238E27FC236}">
                        <a16:creationId xmlns:a16="http://schemas.microsoft.com/office/drawing/2014/main" id="{DA341B24-E664-E798-DCFE-6AB03FB1D7C6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1018903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直線コネクタ 754">
                    <a:extLst>
                      <a:ext uri="{FF2B5EF4-FFF2-40B4-BE49-F238E27FC236}">
                        <a16:creationId xmlns:a16="http://schemas.microsoft.com/office/drawing/2014/main" id="{A94FE4A3-98AC-6B3A-7FEE-22351A9BAF62}"/>
                      </a:ext>
                    </a:extLst>
                  </p:cNvPr>
                  <p:cNvCxnSpPr/>
                  <p:nvPr/>
                </p:nvCxnSpPr>
                <p:spPr>
                  <a:xfrm>
                    <a:off x="5669280" y="5839098"/>
                    <a:ext cx="0" cy="274320"/>
                  </a:xfrm>
                  <a:prstGeom prst="line">
                    <a:avLst/>
                  </a:prstGeom>
                  <a:ln w="9525" cap="rnd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960" name="テキスト ボックス 959">
            <a:extLst>
              <a:ext uri="{FF2B5EF4-FFF2-40B4-BE49-F238E27FC236}">
                <a16:creationId xmlns:a16="http://schemas.microsoft.com/office/drawing/2014/main" id="{0350CACA-0AC8-879C-03E1-BF46A9D8F63D}"/>
              </a:ext>
            </a:extLst>
          </p:cNvPr>
          <p:cNvSpPr txBox="1"/>
          <p:nvPr/>
        </p:nvSpPr>
        <p:spPr>
          <a:xfrm>
            <a:off x="2748400" y="1489208"/>
            <a:ext cx="667599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b="1" spc="500">
                <a:solidFill>
                  <a:schemeClr val="bg2">
                    <a:lumMod val="95000"/>
                  </a:schemeClr>
                </a:solidFill>
                <a:latin typeface="Bahnschrift" panose="020B0502040204020203" pitchFamily="34" charset="0"/>
                <a:ea typeface="03スマートフォントUI" panose="02000600000000000000" pitchFamily="50" charset="-128"/>
              </a:rPr>
              <a:t>専門コース演習</a:t>
            </a:r>
            <a:r>
              <a:rPr lang="en-US" altLang="ja-JP" sz="4400" b="1" spc="500" dirty="0">
                <a:solidFill>
                  <a:schemeClr val="bg2">
                    <a:lumMod val="95000"/>
                  </a:schemeClr>
                </a:solidFill>
                <a:latin typeface="Bahnschrift" panose="020B0502040204020203" pitchFamily="34" charset="0"/>
                <a:ea typeface="03スマートフォントUI" panose="02000600000000000000" pitchFamily="50" charset="-128"/>
              </a:rPr>
              <a:t>Ⅱ2022</a:t>
            </a:r>
            <a:endParaRPr kumimoji="1" lang="en-US" altLang="ja-JP" sz="4400" b="1" spc="500" dirty="0">
              <a:solidFill>
                <a:schemeClr val="bg2">
                  <a:lumMod val="95000"/>
                </a:schemeClr>
              </a:solidFill>
              <a:latin typeface="Bahnschrift" panose="020B0502040204020203" pitchFamily="34" charset="0"/>
              <a:ea typeface="03スマートフォントUI" panose="02000600000000000000" pitchFamily="50" charset="-128"/>
            </a:endParaRPr>
          </a:p>
          <a:p>
            <a:pPr algn="ctr"/>
            <a:endParaRPr kumimoji="1" lang="en-US" altLang="ja-JP" sz="3600" b="1" spc="500" dirty="0">
              <a:solidFill>
                <a:schemeClr val="bg2">
                  <a:lumMod val="95000"/>
                </a:schemeClr>
              </a:solidFill>
              <a:latin typeface="Bahnschrift" panose="020B0502040204020203" pitchFamily="34" charset="0"/>
              <a:ea typeface="03スマートフォントUI" panose="02000600000000000000" pitchFamily="50" charset="-128"/>
            </a:endParaRPr>
          </a:p>
          <a:p>
            <a:pPr algn="ctr"/>
            <a:endParaRPr kumimoji="1" lang="en-US" altLang="ja-JP" sz="3600" b="1" spc="500" dirty="0">
              <a:solidFill>
                <a:schemeClr val="bg2">
                  <a:lumMod val="95000"/>
                </a:schemeClr>
              </a:solidFill>
              <a:latin typeface="Bahnschrift" panose="020B0502040204020203" pitchFamily="34" charset="0"/>
              <a:ea typeface="03スマートフォントUI" panose="02000600000000000000" pitchFamily="50" charset="-128"/>
            </a:endParaRPr>
          </a:p>
          <a:p>
            <a:pPr algn="ctr"/>
            <a:endParaRPr kumimoji="1" lang="en-US" altLang="ja-JP" sz="3600" b="1" spc="500" dirty="0">
              <a:solidFill>
                <a:schemeClr val="bg2">
                  <a:lumMod val="95000"/>
                </a:schemeClr>
              </a:solidFill>
              <a:latin typeface="Bahnschrift" panose="020B0502040204020203" pitchFamily="34" charset="0"/>
              <a:ea typeface="03スマートフォントUI" panose="02000600000000000000" pitchFamily="50" charset="-128"/>
            </a:endParaRPr>
          </a:p>
          <a:p>
            <a:pPr algn="ctr"/>
            <a:endParaRPr lang="en-US" altLang="ja-JP" sz="3600" b="1" spc="500" dirty="0">
              <a:solidFill>
                <a:schemeClr val="bg2">
                  <a:lumMod val="95000"/>
                </a:schemeClr>
              </a:solidFill>
              <a:latin typeface="Bahnschrift" panose="020B0502040204020203" pitchFamily="34" charset="0"/>
              <a:ea typeface="03スマートフォントUI" panose="02000600000000000000" pitchFamily="50" charset="-128"/>
            </a:endParaRPr>
          </a:p>
          <a:p>
            <a:pPr algn="ctr"/>
            <a:r>
              <a:rPr kumimoji="1" lang="en-US" altLang="ja-JP" sz="3600" b="1" spc="500" dirty="0">
                <a:solidFill>
                  <a:schemeClr val="bg2">
                    <a:lumMod val="95000"/>
                  </a:schemeClr>
                </a:solidFill>
                <a:latin typeface="Bahnschrift" panose="020B0502040204020203" pitchFamily="34" charset="0"/>
                <a:ea typeface="03スマートフォントUI" panose="02000600000000000000" pitchFamily="50" charset="-128"/>
              </a:rPr>
              <a:t>2022007 </a:t>
            </a:r>
            <a:r>
              <a:rPr lang="ja-JP" altLang="en-US" sz="3600" b="1" spc="500">
                <a:solidFill>
                  <a:schemeClr val="bg2">
                    <a:lumMod val="95000"/>
                  </a:schemeClr>
                </a:solidFill>
                <a:latin typeface="Bahnschrift" panose="020B0502040204020203" pitchFamily="34" charset="0"/>
                <a:ea typeface="03スマートフォントUI" panose="02000600000000000000" pitchFamily="50" charset="-128"/>
              </a:rPr>
              <a:t>北椋太</a:t>
            </a:r>
            <a:endParaRPr kumimoji="1" lang="ja-JP" altLang="en-US" sz="2000" b="1" spc="500" dirty="0">
              <a:solidFill>
                <a:schemeClr val="bg2">
                  <a:lumMod val="95000"/>
                </a:schemeClr>
              </a:solidFill>
              <a:latin typeface="Bahnschrift" panose="020B0502040204020203" pitchFamily="34" charset="0"/>
              <a:ea typeface="03スマートフォントUI" panose="020006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0A4B611-D75A-EC3D-616B-F73A3768D6D7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37DC5CC-A3C6-3CA0-00E4-83CCBA9EE8E9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" name="二等辺三角形 7">
              <a:extLst>
                <a:ext uri="{FF2B5EF4-FFF2-40B4-BE49-F238E27FC236}">
                  <a16:creationId xmlns:a16="http://schemas.microsoft.com/office/drawing/2014/main" id="{A1E0DF34-CC40-6102-2523-DA896E8C2786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二等辺三角形 10">
              <a:extLst>
                <a:ext uri="{FF2B5EF4-FFF2-40B4-BE49-F238E27FC236}">
                  <a16:creationId xmlns:a16="http://schemas.microsoft.com/office/drawing/2014/main" id="{CBA150B9-66ED-FB21-3F2B-F293EE7757E2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二等辺三角形 11">
              <a:extLst>
                <a:ext uri="{FF2B5EF4-FFF2-40B4-BE49-F238E27FC236}">
                  <a16:creationId xmlns:a16="http://schemas.microsoft.com/office/drawing/2014/main" id="{DC4C96A5-A648-9301-F945-694DFF60155F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2300141-FE47-2C0A-42C8-A4CEE85CEDE3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52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3125" decel="4687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26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2" nodeType="withEffect">
                                  <p:stCondLst>
                                    <p:cond delay="33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1" nodeType="withEffect">
                                  <p:stCondLst>
                                    <p:cond delay="50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1" nodeType="withEffect">
                                  <p:stCondLst>
                                    <p:cond delay="57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74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3" nodeType="withEffect">
                                  <p:stCondLst>
                                    <p:cond delay="8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4" nodeType="withEffect">
                                  <p:stCondLst>
                                    <p:cond delay="98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4" nodeType="withEffect">
                                  <p:stCondLst>
                                    <p:cond delay="105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12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5" nodeType="withEffect">
                                  <p:stCondLst>
                                    <p:cond delay="129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6" nodeType="withEffect">
                                  <p:stCondLst>
                                    <p:cond delay="146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6" nodeType="withEffect">
                                  <p:stCondLst>
                                    <p:cond delay="153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7" nodeType="withEffect">
                                  <p:stCondLst>
                                    <p:cond delay="170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7" nodeType="withEffect">
                                  <p:stCondLst>
                                    <p:cond delay="177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8" nodeType="withEffect">
                                  <p:stCondLst>
                                    <p:cond delay="194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8" nodeType="withEffect">
                                  <p:stCondLst>
                                    <p:cond delay="20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9" nodeType="withEffect">
                                  <p:stCondLst>
                                    <p:cond delay="214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9" nodeType="withEffect">
                                  <p:stCondLst>
                                    <p:cond delay="22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0" nodeType="withEffect">
                                  <p:stCondLst>
                                    <p:cond delay="238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0" nodeType="withEffect">
                                  <p:stCondLst>
                                    <p:cond delay="245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2" dur="10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54" dur="10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6" dur="10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8" dur="10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6" grpId="3"/>
      <p:bldP spid="16" grpId="4"/>
      <p:bldP spid="16" grpId="5"/>
      <p:bldP spid="16" grpId="6"/>
      <p:bldP spid="16" grpId="7"/>
      <p:bldP spid="16" grpId="8"/>
      <p:bldP spid="16" grpId="9"/>
      <p:bldP spid="16" grpId="10"/>
      <p:bldP spid="16" grpId="11"/>
      <p:bldP spid="16" grpId="12"/>
      <p:bldP spid="16" grpId="13"/>
      <p:bldP spid="16" grpId="14"/>
      <p:bldP spid="16" grpId="15"/>
      <p:bldP spid="16" grpId="16"/>
      <p:bldP spid="16" grpId="17"/>
      <p:bldP spid="16" grpId="18"/>
      <p:bldP spid="16" grpId="19"/>
      <p:bldP spid="16" grpId="20"/>
      <p:bldP spid="16" grpId="21"/>
      <p:bldP spid="96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DCDEA9-344B-7C3D-63E6-F43F52EE078D}"/>
              </a:ext>
            </a:extLst>
          </p:cNvPr>
          <p:cNvSpPr txBox="1"/>
          <p:nvPr/>
        </p:nvSpPr>
        <p:spPr>
          <a:xfrm>
            <a:off x="6553200" y="2128210"/>
            <a:ext cx="7480427" cy="62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ja-JP" altLang="en-US" sz="2400" b="1" spc="30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２</a:t>
            </a:r>
            <a:r>
              <a:rPr lang="en-US" altLang="ja-JP" sz="2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. </a:t>
            </a:r>
            <a:r>
              <a:rPr lang="ja-JP" altLang="en-US" sz="2400" b="1" spc="30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類似度計量</a:t>
            </a:r>
            <a:endParaRPr lang="ja-JP" altLang="en-US" sz="2400" b="1" spc="300" dirty="0">
              <a:solidFill>
                <a:schemeClr val="bg1">
                  <a:lumMod val="95000"/>
                </a:schemeClr>
              </a:solidFill>
              <a:ea typeface="AXIS Std B" panose="020B07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1BF861-2906-038F-EE0A-21F877E64DF7}"/>
              </a:ext>
            </a:extLst>
          </p:cNvPr>
          <p:cNvSpPr txBox="1"/>
          <p:nvPr/>
        </p:nvSpPr>
        <p:spPr>
          <a:xfrm>
            <a:off x="6553201" y="3030173"/>
            <a:ext cx="7761804" cy="109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ja-JP" altLang="en-US" sz="1400" b="1" spc="30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抽象画</a:t>
            </a:r>
            <a:r>
              <a:rPr lang="en-US" altLang="ja-JP" sz="1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8145</a:t>
            </a:r>
            <a:r>
              <a:rPr lang="ja-JP" altLang="en-US" sz="1400" b="1" spc="30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枚</a:t>
            </a:r>
            <a:r>
              <a:rPr lang="en-US" altLang="ja-JP" sz="1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(</a:t>
            </a:r>
            <a:r>
              <a:rPr lang="en-US" altLang="ja-JP" sz="1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  <a:hlinkClick r:id="rId3"/>
              </a:rPr>
              <a:t>Abstract Art Images</a:t>
            </a:r>
            <a:r>
              <a:rPr lang="en-US" altLang="ja-JP" sz="1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ja-JP" sz="1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-&gt; random</a:t>
            </a:r>
            <a:r>
              <a:rPr lang="ja-JP" altLang="en-US" sz="1400" b="1" spc="30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で</a:t>
            </a:r>
            <a:r>
              <a:rPr lang="en-US" altLang="ja-JP" sz="1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300</a:t>
            </a:r>
            <a:r>
              <a:rPr lang="ja-JP" altLang="en-US" sz="1400" b="1" spc="30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枚を抽出する</a:t>
            </a:r>
            <a:endParaRPr lang="en-US" altLang="ja-JP" sz="1400" b="1" spc="300" dirty="0">
              <a:solidFill>
                <a:schemeClr val="bg1">
                  <a:lumMod val="95000"/>
                </a:schemeClr>
              </a:solidFill>
              <a:ea typeface="AXIS Std B" panose="020B0700000000000000" pitchFamily="34" charset="-128"/>
            </a:endParaRPr>
          </a:p>
          <a:p>
            <a:pPr>
              <a:lnSpc>
                <a:spcPct val="160000"/>
              </a:lnSpc>
            </a:pPr>
            <a:endParaRPr lang="en-US" altLang="ja-JP" sz="1400" b="1" spc="300" dirty="0">
              <a:solidFill>
                <a:schemeClr val="bg1">
                  <a:lumMod val="95000"/>
                </a:schemeClr>
              </a:solidFill>
              <a:ea typeface="AXIS Std B" panose="020B07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38352CB-4D33-1E9C-FEEE-7CF4624FC64D}"/>
              </a:ext>
            </a:extLst>
          </p:cNvPr>
          <p:cNvSpPr txBox="1"/>
          <p:nvPr/>
        </p:nvSpPr>
        <p:spPr>
          <a:xfrm>
            <a:off x="6553201" y="3945664"/>
            <a:ext cx="7286562" cy="745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ja-JP" sz="1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skimage.color.rgb2lab</a:t>
            </a:r>
          </a:p>
          <a:p>
            <a:pPr>
              <a:lnSpc>
                <a:spcPct val="160000"/>
              </a:lnSpc>
            </a:pPr>
            <a:endParaRPr lang="ja-JP" altLang="en-US" sz="1400" b="1" spc="300">
              <a:solidFill>
                <a:schemeClr val="bg1">
                  <a:lumMod val="95000"/>
                </a:schemeClr>
              </a:solidFill>
              <a:ea typeface="AXIS Std B" panose="020B07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30F5E0-8AAA-F62E-D872-6C924CC95832}"/>
              </a:ext>
            </a:extLst>
          </p:cNvPr>
          <p:cNvSpPr txBox="1"/>
          <p:nvPr/>
        </p:nvSpPr>
        <p:spPr>
          <a:xfrm>
            <a:off x="6553200" y="4480997"/>
            <a:ext cx="7870429" cy="40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ja-JP" sz="1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skimage.color.deltaE_cie76</a:t>
            </a:r>
            <a:endParaRPr lang="ja-JP" altLang="en-US" sz="1400" b="1" spc="300">
              <a:solidFill>
                <a:schemeClr val="bg1">
                  <a:lumMod val="95000"/>
                </a:schemeClr>
              </a:solidFill>
              <a:ea typeface="AXIS Std B" panose="020B07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C3B9F6-F014-C0D6-B25A-B4C19691AC21}"/>
              </a:ext>
            </a:extLst>
          </p:cNvPr>
          <p:cNvSpPr/>
          <p:nvPr/>
        </p:nvSpPr>
        <p:spPr>
          <a:xfrm>
            <a:off x="-2514907" y="1733926"/>
            <a:ext cx="8806836" cy="361297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448690F-D720-B189-48D1-8C8DC620989C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6DC8429-7AD3-36BA-D941-1F711BB74AED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8" name="二等辺三角形 7">
              <a:extLst>
                <a:ext uri="{FF2B5EF4-FFF2-40B4-BE49-F238E27FC236}">
                  <a16:creationId xmlns:a16="http://schemas.microsoft.com/office/drawing/2014/main" id="{6227EBAC-B1AC-1F78-6BA3-4F045B4C1775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二等辺三角形 10">
              <a:extLst>
                <a:ext uri="{FF2B5EF4-FFF2-40B4-BE49-F238E27FC236}">
                  <a16:creationId xmlns:a16="http://schemas.microsoft.com/office/drawing/2014/main" id="{F7E8DE82-8DBE-B1D8-59C1-E405F9830224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1">
              <a:extLst>
                <a:ext uri="{FF2B5EF4-FFF2-40B4-BE49-F238E27FC236}">
                  <a16:creationId xmlns:a16="http://schemas.microsoft.com/office/drawing/2014/main" id="{11AE1939-653E-CA3F-EF4A-593164615F43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7AB4B4E-AD70-382B-1938-C59DEA009BCA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390AEABD-EDDD-ADF0-FBD5-86EECB3134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8000"/>
          </a:blip>
          <a:srcRect l="12525" t="11847" r="10156" b="10997"/>
          <a:stretch/>
        </p:blipFill>
        <p:spPr>
          <a:xfrm>
            <a:off x="1193800" y="205649"/>
            <a:ext cx="4123267" cy="28786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4572B16-A901-13B3-54C8-9639D18AF6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09" t="16495" r="10145" b="15161"/>
          <a:stretch/>
        </p:blipFill>
        <p:spPr>
          <a:xfrm>
            <a:off x="2000552" y="901235"/>
            <a:ext cx="2509762" cy="1665383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EB09FB6C-B2C9-D40F-4416-796DAD85F874}"/>
              </a:ext>
            </a:extLst>
          </p:cNvPr>
          <p:cNvSpPr/>
          <p:nvPr/>
        </p:nvSpPr>
        <p:spPr>
          <a:xfrm>
            <a:off x="1166563" y="175616"/>
            <a:ext cx="137059" cy="140329"/>
          </a:xfrm>
          <a:prstGeom prst="rect">
            <a:avLst/>
          </a:prstGeom>
          <a:noFill/>
          <a:ln w="22225" cap="rnd">
            <a:solidFill>
              <a:schemeClr val="accent5">
                <a:lumMod val="40000"/>
                <a:lumOff val="60000"/>
              </a:scheme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847B1AF-7DE4-3E42-90EA-933C77EAB904}"/>
              </a:ext>
            </a:extLst>
          </p:cNvPr>
          <p:cNvSpPr/>
          <p:nvPr/>
        </p:nvSpPr>
        <p:spPr>
          <a:xfrm>
            <a:off x="2000551" y="901235"/>
            <a:ext cx="2509761" cy="1665383"/>
          </a:xfrm>
          <a:prstGeom prst="rect">
            <a:avLst/>
          </a:prstGeom>
          <a:noFill/>
          <a:ln w="22225" cap="rnd">
            <a:solidFill>
              <a:schemeClr val="accent5">
                <a:lumMod val="40000"/>
                <a:lumOff val="6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4A0F68D5-3FD7-9845-A989-BF8909252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12" y="4480997"/>
            <a:ext cx="1415254" cy="141525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521A0A59-EE78-6195-CD67-4C325B401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804" y="4480997"/>
            <a:ext cx="1415254" cy="1415254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73C9CCF9-1DF4-56F7-102E-5494C6C10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6696" y="4480997"/>
            <a:ext cx="1415254" cy="1415254"/>
          </a:xfrm>
          <a:prstGeom prst="rect">
            <a:avLst/>
          </a:prstGeom>
        </p:spPr>
      </p:pic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E6AF66C9-E03B-090A-8648-DA548653F83C}"/>
              </a:ext>
            </a:extLst>
          </p:cNvPr>
          <p:cNvCxnSpPr>
            <a:cxnSpLocks/>
          </p:cNvCxnSpPr>
          <p:nvPr/>
        </p:nvCxnSpPr>
        <p:spPr>
          <a:xfrm flipH="1">
            <a:off x="1498841" y="2573393"/>
            <a:ext cx="1555255" cy="187144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29C5FF-F22D-4FC8-3ED6-0E5B83137B1F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251189" y="2562349"/>
            <a:ext cx="4242" cy="1918648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5F154889-E82C-FDFE-C0B1-C3A1B966B25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529477" y="2573393"/>
            <a:ext cx="1474846" cy="1907604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41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A225233-A8CF-2F24-ED8E-BF1EDBD9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505" y="1629776"/>
            <a:ext cx="4797927" cy="359844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68175BE-1C5B-BA3F-E27A-85073AA0A2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97036" y="1629776"/>
            <a:ext cx="4797926" cy="359844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589A988-1359-088C-0ABA-AAC46FC152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86580" y="1629776"/>
            <a:ext cx="4797926" cy="3598445"/>
          </a:xfrm>
          <a:prstGeom prst="rect">
            <a:avLst/>
          </a:prstGeom>
        </p:spPr>
      </p:pic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2A44AEA-9942-47D8-4854-8AD66595D882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CF7D7903-5C6E-3D0E-385E-36908000F141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25" name="二等辺三角形 7">
              <a:extLst>
                <a:ext uri="{FF2B5EF4-FFF2-40B4-BE49-F238E27FC236}">
                  <a16:creationId xmlns:a16="http://schemas.microsoft.com/office/drawing/2014/main" id="{9B842D1D-4CAF-46A4-63AD-55471C5E06B3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二等辺三角形 10">
              <a:extLst>
                <a:ext uri="{FF2B5EF4-FFF2-40B4-BE49-F238E27FC236}">
                  <a16:creationId xmlns:a16="http://schemas.microsoft.com/office/drawing/2014/main" id="{05DCEFBF-3654-5E42-18C9-D6D65C09CDCA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二等辺三角形 11">
              <a:extLst>
                <a:ext uri="{FF2B5EF4-FFF2-40B4-BE49-F238E27FC236}">
                  <a16:creationId xmlns:a16="http://schemas.microsoft.com/office/drawing/2014/main" id="{D4207D6A-A7A0-BAE0-FFEF-6860A710C542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72F3F2DC-F38F-02C3-057E-DEFD8F450B01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192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AD771C9-67BF-8EA7-CF6F-BED5D818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089" y="1790365"/>
            <a:ext cx="6981437" cy="523607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BBACFC9-14CB-F0AC-61A1-484821535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27" y="2422608"/>
            <a:ext cx="4078178" cy="407817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275FF4-F519-7077-F9E9-B9A445C25236}"/>
              </a:ext>
            </a:extLst>
          </p:cNvPr>
          <p:cNvSpPr txBox="1"/>
          <p:nvPr/>
        </p:nvSpPr>
        <p:spPr>
          <a:xfrm>
            <a:off x="2605281" y="753979"/>
            <a:ext cx="698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chemeClr val="accent3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ご静聴ありがとうございました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B960E17-4EB0-E009-7EEF-8DD983EC68C1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C1030DFF-486F-AF1F-1798-A78996E553AB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7" name="二等辺三角形 7">
              <a:extLst>
                <a:ext uri="{FF2B5EF4-FFF2-40B4-BE49-F238E27FC236}">
                  <a16:creationId xmlns:a16="http://schemas.microsoft.com/office/drawing/2014/main" id="{3A8BB5BA-A82B-A84E-6060-F7B94818301D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0">
              <a:extLst>
                <a:ext uri="{FF2B5EF4-FFF2-40B4-BE49-F238E27FC236}">
                  <a16:creationId xmlns:a16="http://schemas.microsoft.com/office/drawing/2014/main" id="{3A0C7E7D-D85A-B053-A5AE-31B49F2DABC8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二等辺三角形 11">
              <a:extLst>
                <a:ext uri="{FF2B5EF4-FFF2-40B4-BE49-F238E27FC236}">
                  <a16:creationId xmlns:a16="http://schemas.microsoft.com/office/drawing/2014/main" id="{94C75020-F901-FE91-AAE3-5FEEC215C2FF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792CC862-C8AC-8219-C053-01DCDC987B2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7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74CCED68-70DF-1A2E-8468-24138F43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29358" y="2519507"/>
            <a:ext cx="3133284" cy="1818985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10A6264-4B75-18F0-E84E-09A6BFEB9AF6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8DC923F-D342-8343-05B0-EDCE02048739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" name="二等辺三角形 7">
              <a:extLst>
                <a:ext uri="{FF2B5EF4-FFF2-40B4-BE49-F238E27FC236}">
                  <a16:creationId xmlns:a16="http://schemas.microsoft.com/office/drawing/2014/main" id="{31C036B8-4C01-8BE7-480F-6A19C7E4A8B0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二等辺三角形 10">
              <a:extLst>
                <a:ext uri="{FF2B5EF4-FFF2-40B4-BE49-F238E27FC236}">
                  <a16:creationId xmlns:a16="http://schemas.microsoft.com/office/drawing/2014/main" id="{8CC71483-5BCE-40D0-EB43-1CC63C2DA886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二等辺三角形 11">
              <a:extLst>
                <a:ext uri="{FF2B5EF4-FFF2-40B4-BE49-F238E27FC236}">
                  <a16:creationId xmlns:a16="http://schemas.microsoft.com/office/drawing/2014/main" id="{9C3A6D19-1B9F-549A-82B3-6DCBB635CCE8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7A04B1F2-53CD-35DF-E43D-61BE3FC48677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341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1" dur="4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21000" decel="79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4.81481E-6 L 0 0.04143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: 図形 3">
            <a:extLst>
              <a:ext uri="{FF2B5EF4-FFF2-40B4-BE49-F238E27FC236}">
                <a16:creationId xmlns:a16="http://schemas.microsoft.com/office/drawing/2014/main" id="{5ECFF5FD-24C9-E6A0-09D6-39EA6AE98147}"/>
              </a:ext>
            </a:extLst>
          </p:cNvPr>
          <p:cNvSpPr>
            <a:spLocks noChangeAspect="1"/>
          </p:cNvSpPr>
          <p:nvPr/>
        </p:nvSpPr>
        <p:spPr>
          <a:xfrm rot="2700000">
            <a:off x="3503371" y="3122856"/>
            <a:ext cx="349298" cy="349298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41551C-0C02-343A-6F4F-A140256C39F4}"/>
              </a:ext>
            </a:extLst>
          </p:cNvPr>
          <p:cNvSpPr/>
          <p:nvPr/>
        </p:nvSpPr>
        <p:spPr>
          <a:xfrm>
            <a:off x="5115895" y="2958516"/>
            <a:ext cx="2501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600" b="1">
                <a:solidFill>
                  <a:schemeClr val="bg1"/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アプリ紹介</a:t>
            </a:r>
            <a:endParaRPr lang="ja-JP" altLang="en-US" sz="3600" b="1" dirty="0">
              <a:solidFill>
                <a:schemeClr val="bg1"/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08BCFEC6-C826-D251-68A0-F8E938F92F70}"/>
              </a:ext>
            </a:extLst>
          </p:cNvPr>
          <p:cNvSpPr>
            <a:spLocks noChangeAspect="1"/>
          </p:cNvSpPr>
          <p:nvPr/>
        </p:nvSpPr>
        <p:spPr>
          <a:xfrm rot="2700000">
            <a:off x="3795081" y="3122856"/>
            <a:ext cx="349298" cy="349298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B805BD72-5559-7F64-CAA4-E0B7E74C8E56}"/>
              </a:ext>
            </a:extLst>
          </p:cNvPr>
          <p:cNvSpPr>
            <a:spLocks noChangeAspect="1"/>
          </p:cNvSpPr>
          <p:nvPr/>
        </p:nvSpPr>
        <p:spPr>
          <a:xfrm rot="2700000">
            <a:off x="4086791" y="3122856"/>
            <a:ext cx="349298" cy="349298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C695C64-92E8-996C-334B-1D38F5A23272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8D266EE-288B-824E-457F-0B748FB4B94C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5" name="二等辺三角形 7">
              <a:extLst>
                <a:ext uri="{FF2B5EF4-FFF2-40B4-BE49-F238E27FC236}">
                  <a16:creationId xmlns:a16="http://schemas.microsoft.com/office/drawing/2014/main" id="{D645E1FC-0948-E2C8-CC40-686BD081C449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二等辺三角形 10">
              <a:extLst>
                <a:ext uri="{FF2B5EF4-FFF2-40B4-BE49-F238E27FC236}">
                  <a16:creationId xmlns:a16="http://schemas.microsoft.com/office/drawing/2014/main" id="{658311DB-E3BC-6390-21D8-EB275F44D02D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二等辺三角形 11">
              <a:extLst>
                <a:ext uri="{FF2B5EF4-FFF2-40B4-BE49-F238E27FC236}">
                  <a16:creationId xmlns:a16="http://schemas.microsoft.com/office/drawing/2014/main" id="{77326F16-9322-C32B-F3EB-F51343AA38F4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C0BAA586-5211-D09E-3DBA-014EBFD5724A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52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0099 2.96296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2.96296E-6 L 0.0099 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2.96296E-6 L 0.0099 2.96296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6" grpId="0" animBg="1"/>
      <p:bldP spid="6" grpId="1" animBg="1"/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saic" descr="mosaic">
            <a:hlinkClick r:id="" action="ppaction://media"/>
            <a:extLst>
              <a:ext uri="{FF2B5EF4-FFF2-40B4-BE49-F238E27FC236}">
                <a16:creationId xmlns:a16="http://schemas.microsoft.com/office/drawing/2014/main" id="{D93405B7-16DB-6ABA-770F-26F0D02DAD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9525"/>
            <a:ext cx="12192000" cy="6858000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AC4CD9A-728F-AC84-964F-0E385493ADD6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4D8FDB3-A80B-AA91-ADBF-72B0A33F47B7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" name="二等辺三角形 7">
              <a:extLst>
                <a:ext uri="{FF2B5EF4-FFF2-40B4-BE49-F238E27FC236}">
                  <a16:creationId xmlns:a16="http://schemas.microsoft.com/office/drawing/2014/main" id="{6910282B-AF6B-9DA3-C2E4-9E6316CD5D8D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二等辺三角形 10">
              <a:extLst>
                <a:ext uri="{FF2B5EF4-FFF2-40B4-BE49-F238E27FC236}">
                  <a16:creationId xmlns:a16="http://schemas.microsoft.com/office/drawing/2014/main" id="{945D1371-0A98-FA64-AEA9-7F8C3727F12B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二等辺三角形 11">
              <a:extLst>
                <a:ext uri="{FF2B5EF4-FFF2-40B4-BE49-F238E27FC236}">
                  <a16:creationId xmlns:a16="http://schemas.microsoft.com/office/drawing/2014/main" id="{A7FBA305-6AF0-CF5E-816C-99E68A0064CC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FF5B1D17-E377-1958-8512-D7EE959F4B11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48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C95EE29-E032-41A3-98B3-DED5BE37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-819150"/>
            <a:ext cx="11328400" cy="8496300"/>
          </a:xfrm>
          <a:prstGeom prst="rect">
            <a:avLst/>
          </a:prstGeom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F25B326-AF19-B18F-2C1A-960CCB8C92A1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3546B34-938D-BF73-1463-7A507B35AC0A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" name="二等辺三角形 7">
              <a:extLst>
                <a:ext uri="{FF2B5EF4-FFF2-40B4-BE49-F238E27FC236}">
                  <a16:creationId xmlns:a16="http://schemas.microsoft.com/office/drawing/2014/main" id="{19A639D2-A10D-3B95-8822-65890D7BD52D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10">
              <a:extLst>
                <a:ext uri="{FF2B5EF4-FFF2-40B4-BE49-F238E27FC236}">
                  <a16:creationId xmlns:a16="http://schemas.microsoft.com/office/drawing/2014/main" id="{A8A34143-84E1-5330-2CE0-40405200D6A8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二等辺三角形 11">
              <a:extLst>
                <a:ext uri="{FF2B5EF4-FFF2-40B4-BE49-F238E27FC236}">
                  <a16:creationId xmlns:a16="http://schemas.microsoft.com/office/drawing/2014/main" id="{3DB501A8-A67A-8331-2FE9-EB4DE5CF3B12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DD64B6F-AE05-02B8-044A-5C128457746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25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: 図形 3">
            <a:extLst>
              <a:ext uri="{FF2B5EF4-FFF2-40B4-BE49-F238E27FC236}">
                <a16:creationId xmlns:a16="http://schemas.microsoft.com/office/drawing/2014/main" id="{5ECFF5FD-24C9-E6A0-09D6-39EA6AE98147}"/>
              </a:ext>
            </a:extLst>
          </p:cNvPr>
          <p:cNvSpPr>
            <a:spLocks noChangeAspect="1"/>
          </p:cNvSpPr>
          <p:nvPr/>
        </p:nvSpPr>
        <p:spPr>
          <a:xfrm rot="2700000">
            <a:off x="3503371" y="3122856"/>
            <a:ext cx="349298" cy="349298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41551C-0C02-343A-6F4F-A140256C39F4}"/>
              </a:ext>
            </a:extLst>
          </p:cNvPr>
          <p:cNvSpPr/>
          <p:nvPr/>
        </p:nvSpPr>
        <p:spPr>
          <a:xfrm>
            <a:off x="5347529" y="2958516"/>
            <a:ext cx="2037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600" b="1">
                <a:solidFill>
                  <a:schemeClr val="bg1"/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実装手法</a:t>
            </a:r>
            <a:endParaRPr lang="ja-JP" altLang="en-US" sz="3600" b="1" dirty="0">
              <a:solidFill>
                <a:schemeClr val="bg1"/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08BCFEC6-C826-D251-68A0-F8E938F92F70}"/>
              </a:ext>
            </a:extLst>
          </p:cNvPr>
          <p:cNvSpPr>
            <a:spLocks noChangeAspect="1"/>
          </p:cNvSpPr>
          <p:nvPr/>
        </p:nvSpPr>
        <p:spPr>
          <a:xfrm rot="2700000">
            <a:off x="3795081" y="3122856"/>
            <a:ext cx="349298" cy="349298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B805BD72-5559-7F64-CAA4-E0B7E74C8E56}"/>
              </a:ext>
            </a:extLst>
          </p:cNvPr>
          <p:cNvSpPr>
            <a:spLocks noChangeAspect="1"/>
          </p:cNvSpPr>
          <p:nvPr/>
        </p:nvSpPr>
        <p:spPr>
          <a:xfrm rot="2700000">
            <a:off x="4086791" y="3122856"/>
            <a:ext cx="349298" cy="349298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C695C64-92E8-996C-334B-1D38F5A23272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8D266EE-288B-824E-457F-0B748FB4B94C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5" name="二等辺三角形 7">
              <a:extLst>
                <a:ext uri="{FF2B5EF4-FFF2-40B4-BE49-F238E27FC236}">
                  <a16:creationId xmlns:a16="http://schemas.microsoft.com/office/drawing/2014/main" id="{D645E1FC-0948-E2C8-CC40-686BD081C449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二等辺三角形 10">
              <a:extLst>
                <a:ext uri="{FF2B5EF4-FFF2-40B4-BE49-F238E27FC236}">
                  <a16:creationId xmlns:a16="http://schemas.microsoft.com/office/drawing/2014/main" id="{658311DB-E3BC-6390-21D8-EB275F44D02D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二等辺三角形 11">
              <a:extLst>
                <a:ext uri="{FF2B5EF4-FFF2-40B4-BE49-F238E27FC236}">
                  <a16:creationId xmlns:a16="http://schemas.microsoft.com/office/drawing/2014/main" id="{77326F16-9322-C32B-F3EB-F51343AA38F4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C0BAA586-5211-D09E-3DBA-014EBFD5724A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1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0099 2.96296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2.96296E-6 L 0.0099 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2.96296E-6 L 0.0099 2.96296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6" grpId="0" animBg="1"/>
      <p:bldP spid="6" grpId="1" animBg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2C707A5-477C-BD36-3E65-CCB4971C26E1}"/>
              </a:ext>
            </a:extLst>
          </p:cNvPr>
          <p:cNvSpPr/>
          <p:nvPr/>
        </p:nvSpPr>
        <p:spPr>
          <a:xfrm>
            <a:off x="364273" y="318045"/>
            <a:ext cx="11463453" cy="55273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2225" cap="rnd">
            <a:solidFill>
              <a:schemeClr val="bg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8" name="Picture 14" descr="簡単】docker-composeの使い方（入門編） | ばったんの技術系ブログ">
            <a:extLst>
              <a:ext uri="{FF2B5EF4-FFF2-40B4-BE49-F238E27FC236}">
                <a16:creationId xmlns:a16="http://schemas.microsoft.com/office/drawing/2014/main" id="{A915E9A6-E385-504B-5292-13977307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04" y="3688138"/>
            <a:ext cx="2614822" cy="150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AC7315E-5A37-1D32-F513-F0938C723162}"/>
              </a:ext>
            </a:extLst>
          </p:cNvPr>
          <p:cNvSpPr/>
          <p:nvPr/>
        </p:nvSpPr>
        <p:spPr>
          <a:xfrm>
            <a:off x="1233142" y="497076"/>
            <a:ext cx="9898783" cy="5003612"/>
          </a:xfrm>
          <a:prstGeom prst="rect">
            <a:avLst/>
          </a:prstGeom>
          <a:noFill/>
          <a:ln w="57150" cap="rnd">
            <a:solidFill>
              <a:schemeClr val="bg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E7F7592-C799-CEAA-1DA5-76CA6082DA69}"/>
              </a:ext>
            </a:extLst>
          </p:cNvPr>
          <p:cNvGrpSpPr/>
          <p:nvPr/>
        </p:nvGrpSpPr>
        <p:grpSpPr>
          <a:xfrm>
            <a:off x="1862615" y="759805"/>
            <a:ext cx="4439794" cy="2820611"/>
            <a:chOff x="2649957" y="759805"/>
            <a:chExt cx="4439794" cy="2820611"/>
          </a:xfrm>
        </p:grpSpPr>
        <p:pic>
          <p:nvPicPr>
            <p:cNvPr id="1026" name="Picture 2" descr="Vue.js】 #1 はじめに | 株式会社isub">
              <a:extLst>
                <a:ext uri="{FF2B5EF4-FFF2-40B4-BE49-F238E27FC236}">
                  <a16:creationId xmlns:a16="http://schemas.microsoft.com/office/drawing/2014/main" id="{6E567607-994E-E125-0EE2-ED24F0A79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476" y="1841467"/>
              <a:ext cx="1188175" cy="118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ootstrapを使っているとWebフォントが効かない | 伊豆の中にいる">
              <a:extLst>
                <a:ext uri="{FF2B5EF4-FFF2-40B4-BE49-F238E27FC236}">
                  <a16:creationId xmlns:a16="http://schemas.microsoft.com/office/drawing/2014/main" id="{0B04374E-784A-26AF-D764-CBEFAE7A6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269" y="1532542"/>
              <a:ext cx="1806027" cy="1806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ocker Logos - Docker">
              <a:extLst>
                <a:ext uri="{FF2B5EF4-FFF2-40B4-BE49-F238E27FC236}">
                  <a16:creationId xmlns:a16="http://schemas.microsoft.com/office/drawing/2014/main" id="{C7956384-D82A-1BF2-ECE9-0E263BC19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836" y="864604"/>
              <a:ext cx="874138" cy="224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B773BFF-59D8-02B2-A294-A73DFCABC05E}"/>
                </a:ext>
              </a:extLst>
            </p:cNvPr>
            <p:cNvSpPr/>
            <p:nvPr/>
          </p:nvSpPr>
          <p:spPr>
            <a:xfrm>
              <a:off x="2649957" y="777537"/>
              <a:ext cx="3913102" cy="2802879"/>
            </a:xfrm>
            <a:prstGeom prst="rect">
              <a:avLst/>
            </a:prstGeom>
            <a:noFill/>
            <a:ln w="57150" cap="rnd">
              <a:solidFill>
                <a:schemeClr val="bg2"/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30" name="Picture 6" descr="Axios-logo - CarePredict">
              <a:extLst>
                <a:ext uri="{FF2B5EF4-FFF2-40B4-BE49-F238E27FC236}">
                  <a16:creationId xmlns:a16="http://schemas.microsoft.com/office/drawing/2014/main" id="{C382981D-5B75-729B-31C2-89AE525F20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589" y="2524909"/>
              <a:ext cx="2164162" cy="973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00204A1F-917C-479E-640B-090FEAA9CF66}"/>
                </a:ext>
              </a:extLst>
            </p:cNvPr>
            <p:cNvSpPr txBox="1"/>
            <p:nvPr/>
          </p:nvSpPr>
          <p:spPr>
            <a:xfrm>
              <a:off x="2779030" y="759805"/>
              <a:ext cx="3944190" cy="62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ja-JP" sz="2400" b="1" spc="300" dirty="0">
                  <a:solidFill>
                    <a:schemeClr val="bg1">
                      <a:lumMod val="95000"/>
                    </a:schemeClr>
                  </a:solidFill>
                  <a:ea typeface="AXIS Std B" panose="020B0700000000000000" pitchFamily="34" charset="-128"/>
                </a:rPr>
                <a:t>client</a:t>
              </a:r>
              <a:endParaRPr lang="ja-JP" altLang="en-US" sz="2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90CBA91-EFA2-DDFA-15B2-051CB843F04A}"/>
              </a:ext>
            </a:extLst>
          </p:cNvPr>
          <p:cNvGrpSpPr/>
          <p:nvPr/>
        </p:nvGrpSpPr>
        <p:grpSpPr>
          <a:xfrm>
            <a:off x="6838700" y="727072"/>
            <a:ext cx="4042175" cy="2903807"/>
            <a:chOff x="7089751" y="677593"/>
            <a:chExt cx="4042175" cy="2903807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BA883B3-4F62-CE5D-C2DC-D0B6FE78806F}"/>
                </a:ext>
              </a:extLst>
            </p:cNvPr>
            <p:cNvGrpSpPr/>
            <p:nvPr/>
          </p:nvGrpSpPr>
          <p:grpSpPr>
            <a:xfrm>
              <a:off x="7089751" y="677593"/>
              <a:ext cx="4042175" cy="2903807"/>
              <a:chOff x="7089751" y="677593"/>
              <a:chExt cx="4042175" cy="2903807"/>
            </a:xfrm>
          </p:grpSpPr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C8C03D00-B180-E7A8-77E4-3932F9E42230}"/>
                  </a:ext>
                </a:extLst>
              </p:cNvPr>
              <p:cNvSpPr/>
              <p:nvPr/>
            </p:nvSpPr>
            <p:spPr>
              <a:xfrm>
                <a:off x="7089751" y="778521"/>
                <a:ext cx="3913102" cy="2802879"/>
              </a:xfrm>
              <a:prstGeom prst="rect">
                <a:avLst/>
              </a:prstGeom>
              <a:noFill/>
              <a:ln w="57150" cap="rnd">
                <a:solidFill>
                  <a:schemeClr val="bg2"/>
                </a:solidFill>
                <a:prstDash val="sys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7" name="Picture 12" descr="Docker Logos - Docker">
                <a:extLst>
                  <a:ext uri="{FF2B5EF4-FFF2-40B4-BE49-F238E27FC236}">
                    <a16:creationId xmlns:a16="http://schemas.microsoft.com/office/drawing/2014/main" id="{8029158E-E089-512E-2598-C170035C57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4700"/>
                        </a14:imgEffect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6737" y="932777"/>
                <a:ext cx="874138" cy="224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3DD58FC-7CA3-4875-8E4C-91ABD3A174D3}"/>
                  </a:ext>
                </a:extLst>
              </p:cNvPr>
              <p:cNvSpPr txBox="1"/>
              <p:nvPr/>
            </p:nvSpPr>
            <p:spPr>
              <a:xfrm>
                <a:off x="8362485" y="2368658"/>
                <a:ext cx="23847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4400" b="1" dirty="0">
                    <a:solidFill>
                      <a:schemeClr val="accent3">
                        <a:lumMod val="75000"/>
                      </a:schemeClr>
                    </a:solidFill>
                  </a:rPr>
                  <a:t>Gin</a:t>
                </a:r>
                <a:endParaRPr kumimoji="1" lang="ja-JP" altLang="en-US" sz="4400" b="1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682CEA5-F9FC-1C0A-D7F0-DF96C8AB7387}"/>
                  </a:ext>
                </a:extLst>
              </p:cNvPr>
              <p:cNvSpPr txBox="1"/>
              <p:nvPr/>
            </p:nvSpPr>
            <p:spPr>
              <a:xfrm>
                <a:off x="7174829" y="677593"/>
                <a:ext cx="3957097" cy="621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ja-JP" sz="2400" b="1" spc="300" dirty="0">
                    <a:solidFill>
                      <a:schemeClr val="bg1">
                        <a:lumMod val="95000"/>
                      </a:schemeClr>
                    </a:solidFill>
                    <a:ea typeface="AXIS Std B" panose="020B0700000000000000" pitchFamily="34" charset="-128"/>
                  </a:rPr>
                  <a:t>server</a:t>
                </a:r>
                <a:endParaRPr lang="ja-JP" altLang="en-US" sz="2400" b="1" spc="300" dirty="0">
                  <a:solidFill>
                    <a:schemeClr val="bg1">
                      <a:lumMod val="95000"/>
                    </a:schemeClr>
                  </a:solidFill>
                  <a:ea typeface="AXIS Std B" panose="020B0700000000000000" pitchFamily="34" charset="-128"/>
                </a:endParaRPr>
              </a:p>
            </p:txBody>
          </p:sp>
        </p:grpSp>
        <p:pic>
          <p:nvPicPr>
            <p:cNvPr id="2" name="Picture 2" descr="FlutterでWebサービスのアプリ化を技術検証してみた話 | スマートショッピング">
              <a:extLst>
                <a:ext uri="{FF2B5EF4-FFF2-40B4-BE49-F238E27FC236}">
                  <a16:creationId xmlns:a16="http://schemas.microsoft.com/office/drawing/2014/main" id="{8B6AA88B-3F1B-E97D-5D8A-84F53E8D6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3738" y="1568437"/>
              <a:ext cx="985113" cy="1384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C08691FF-6E98-16F2-F896-4CF994F504F7}"/>
              </a:ext>
            </a:extLst>
          </p:cNvPr>
          <p:cNvGrpSpPr/>
          <p:nvPr/>
        </p:nvGrpSpPr>
        <p:grpSpPr>
          <a:xfrm>
            <a:off x="5052488" y="3941767"/>
            <a:ext cx="5906370" cy="1459450"/>
            <a:chOff x="5052488" y="3941767"/>
            <a:chExt cx="5906370" cy="145945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EC43B5D-6CA7-B177-7964-32757A7085D6}"/>
                </a:ext>
              </a:extLst>
            </p:cNvPr>
            <p:cNvGrpSpPr/>
            <p:nvPr/>
          </p:nvGrpSpPr>
          <p:grpSpPr>
            <a:xfrm>
              <a:off x="5052488" y="3941767"/>
              <a:ext cx="5906370" cy="1385037"/>
              <a:chOff x="6385100" y="3941767"/>
              <a:chExt cx="4573758" cy="1385037"/>
            </a:xfrm>
          </p:grpSpPr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07D8CDB2-F8B8-5AFF-D850-184E1F832255}"/>
                  </a:ext>
                </a:extLst>
              </p:cNvPr>
              <p:cNvSpPr/>
              <p:nvPr/>
            </p:nvSpPr>
            <p:spPr>
              <a:xfrm>
                <a:off x="6385100" y="4003054"/>
                <a:ext cx="4573758" cy="1323750"/>
              </a:xfrm>
              <a:prstGeom prst="rect">
                <a:avLst/>
              </a:prstGeom>
              <a:noFill/>
              <a:ln w="57150" cap="rnd">
                <a:solidFill>
                  <a:schemeClr val="bg2"/>
                </a:solidFill>
                <a:prstDash val="sys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8" name="Picture 12" descr="Docker Logos - Docker">
                <a:extLst>
                  <a:ext uri="{FF2B5EF4-FFF2-40B4-BE49-F238E27FC236}">
                    <a16:creationId xmlns:a16="http://schemas.microsoft.com/office/drawing/2014/main" id="{AD5CE4E6-953A-6055-053E-8F42D881F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6737" y="4133542"/>
                <a:ext cx="874138" cy="224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92CC30D1-777D-36DD-2E93-310EECBDE73A}"/>
                  </a:ext>
                </a:extLst>
              </p:cNvPr>
              <p:cNvSpPr txBox="1"/>
              <p:nvPr/>
            </p:nvSpPr>
            <p:spPr>
              <a:xfrm>
                <a:off x="6385100" y="3941767"/>
                <a:ext cx="2991783" cy="621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ja-JP" sz="2400" b="1" spc="300" dirty="0">
                    <a:solidFill>
                      <a:schemeClr val="bg1">
                        <a:lumMod val="95000"/>
                      </a:schemeClr>
                    </a:solidFill>
                    <a:ea typeface="AXIS Std B" panose="020B0700000000000000" pitchFamily="34" charset="-128"/>
                  </a:rPr>
                  <a:t>app</a:t>
                </a:r>
                <a:endParaRPr lang="ja-JP" altLang="en-US" sz="2400" b="1" spc="300" dirty="0">
                  <a:solidFill>
                    <a:schemeClr val="bg1">
                      <a:lumMod val="95000"/>
                    </a:schemeClr>
                  </a:solidFill>
                  <a:ea typeface="AXIS Std B" panose="020B0700000000000000" pitchFamily="34" charset="-128"/>
                </a:endParaRPr>
              </a:p>
            </p:txBody>
          </p:sp>
        </p:grpSp>
        <p:pic>
          <p:nvPicPr>
            <p:cNvPr id="10" name="Picture 4" descr="FastAPI">
              <a:extLst>
                <a:ext uri="{FF2B5EF4-FFF2-40B4-BE49-F238E27FC236}">
                  <a16:creationId xmlns:a16="http://schemas.microsoft.com/office/drawing/2014/main" id="{F1E4DFF7-9C72-83CE-AA47-2729F3588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003" y="4265481"/>
              <a:ext cx="3148899" cy="113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A981E79-5D45-E55E-C4C8-C6B38278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85766" y="4278626"/>
              <a:ext cx="596913" cy="596913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F8D4DE1-DFC0-5954-B873-12C6468F31CE}"/>
                </a:ext>
              </a:extLst>
            </p:cNvPr>
            <p:cNvSpPr txBox="1"/>
            <p:nvPr/>
          </p:nvSpPr>
          <p:spPr>
            <a:xfrm>
              <a:off x="5791330" y="4885293"/>
              <a:ext cx="23847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>
                  <a:solidFill>
                    <a:schemeClr val="accent3">
                      <a:lumMod val="75000"/>
                    </a:schemeClr>
                  </a:solidFill>
                </a:rPr>
                <a:t>scikit-image</a:t>
              </a:r>
              <a:endParaRPr kumimoji="1" lang="ja-JP" altLang="en-US" sz="16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090974ED-DC37-34F0-B82C-B4367017635C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77C4F2B-82DD-CAF2-9E7A-77BAEC3DDF5D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5" name="二等辺三角形 7">
              <a:extLst>
                <a:ext uri="{FF2B5EF4-FFF2-40B4-BE49-F238E27FC236}">
                  <a16:creationId xmlns:a16="http://schemas.microsoft.com/office/drawing/2014/main" id="{95FAE790-7F54-2231-670D-0F7690FB3EB7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二等辺三角形 10">
              <a:extLst>
                <a:ext uri="{FF2B5EF4-FFF2-40B4-BE49-F238E27FC236}">
                  <a16:creationId xmlns:a16="http://schemas.microsoft.com/office/drawing/2014/main" id="{BF2AC253-E963-8532-9C5E-CFD83516B0D3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11">
              <a:extLst>
                <a:ext uri="{FF2B5EF4-FFF2-40B4-BE49-F238E27FC236}">
                  <a16:creationId xmlns:a16="http://schemas.microsoft.com/office/drawing/2014/main" id="{CB608AE3-A4D8-0841-D01F-0A17E14EA486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DDDF7A16-D3DD-9BC0-117C-37AC826C4DA7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42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角丸四角形 1023">
            <a:extLst>
              <a:ext uri="{FF2B5EF4-FFF2-40B4-BE49-F238E27FC236}">
                <a16:creationId xmlns:a16="http://schemas.microsoft.com/office/drawing/2014/main" id="{366A2328-13CA-95E6-DE02-16A0DFFD0AB0}"/>
              </a:ext>
            </a:extLst>
          </p:cNvPr>
          <p:cNvSpPr/>
          <p:nvPr/>
        </p:nvSpPr>
        <p:spPr>
          <a:xfrm>
            <a:off x="314659" y="418869"/>
            <a:ext cx="11463453" cy="552731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2225" cap="rnd">
            <a:solidFill>
              <a:schemeClr val="bg2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2136959-8B35-FDD7-CA96-9CFB9AF0A739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051F160-421A-E744-A1DB-6E1F3376336C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3" name="二等辺三角形 7">
              <a:extLst>
                <a:ext uri="{FF2B5EF4-FFF2-40B4-BE49-F238E27FC236}">
                  <a16:creationId xmlns:a16="http://schemas.microsoft.com/office/drawing/2014/main" id="{EDB29F82-FA03-37BD-C297-A0CAC0B6887B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0">
              <a:extLst>
                <a:ext uri="{FF2B5EF4-FFF2-40B4-BE49-F238E27FC236}">
                  <a16:creationId xmlns:a16="http://schemas.microsoft.com/office/drawing/2014/main" id="{12E06CC5-0A66-F2E7-B3A6-EA0BD922A80A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1">
              <a:extLst>
                <a:ext uri="{FF2B5EF4-FFF2-40B4-BE49-F238E27FC236}">
                  <a16:creationId xmlns:a16="http://schemas.microsoft.com/office/drawing/2014/main" id="{9B5194A7-09D5-43C0-C53E-BFE967804100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1C4ADD4B-F57A-AE6B-E0BF-C5CFADED20B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EBC5738-EEA3-2D94-583A-20FAD5419252}"/>
              </a:ext>
            </a:extLst>
          </p:cNvPr>
          <p:cNvGrpSpPr/>
          <p:nvPr/>
        </p:nvGrpSpPr>
        <p:grpSpPr>
          <a:xfrm>
            <a:off x="1185766" y="1161490"/>
            <a:ext cx="9820467" cy="3166237"/>
            <a:chOff x="584440" y="202605"/>
            <a:chExt cx="9820467" cy="3166237"/>
          </a:xfrm>
        </p:grpSpPr>
        <p:pic>
          <p:nvPicPr>
            <p:cNvPr id="21" name="グラフィックス 20" descr="ユーザー 単色塗りつぶし">
              <a:extLst>
                <a:ext uri="{FF2B5EF4-FFF2-40B4-BE49-F238E27FC236}">
                  <a16:creationId xmlns:a16="http://schemas.microsoft.com/office/drawing/2014/main" id="{414E1F9C-A138-4D48-29F1-B9B9CE93B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4440" y="1371067"/>
              <a:ext cx="914400" cy="914400"/>
            </a:xfrm>
            <a:prstGeom prst="rect">
              <a:avLst/>
            </a:prstGeom>
          </p:spPr>
        </p:pic>
        <p:pic>
          <p:nvPicPr>
            <p:cNvPr id="29" name="グラフィックス 28" descr="Web デザイン 単色塗りつぶし">
              <a:extLst>
                <a:ext uri="{FF2B5EF4-FFF2-40B4-BE49-F238E27FC236}">
                  <a16:creationId xmlns:a16="http://schemas.microsoft.com/office/drawing/2014/main" id="{E9A0A31C-C1DE-79BA-4EDE-1DB9D756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3398" y="1168044"/>
              <a:ext cx="1320445" cy="1320445"/>
            </a:xfrm>
            <a:prstGeom prst="rect">
              <a:avLst/>
            </a:prstGeom>
          </p:spPr>
        </p:pic>
        <p:pic>
          <p:nvPicPr>
            <p:cNvPr id="39" name="グラフィックス 38" descr="画像 単色塗りつぶし">
              <a:extLst>
                <a:ext uri="{FF2B5EF4-FFF2-40B4-BE49-F238E27FC236}">
                  <a16:creationId xmlns:a16="http://schemas.microsoft.com/office/drawing/2014/main" id="{232B112F-5B7A-5B48-A8D4-98527EDE1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2519" y="1225440"/>
              <a:ext cx="457200" cy="457200"/>
            </a:xfrm>
            <a:prstGeom prst="rect">
              <a:avLst/>
            </a:prstGeom>
          </p:spPr>
        </p:pic>
        <p:pic>
          <p:nvPicPr>
            <p:cNvPr id="41" name="グラフィックス 40" descr="データベース 単色塗りつぶし">
              <a:extLst>
                <a:ext uri="{FF2B5EF4-FFF2-40B4-BE49-F238E27FC236}">
                  <a16:creationId xmlns:a16="http://schemas.microsoft.com/office/drawing/2014/main" id="{8C0113EB-46A6-D0B8-2F77-51257D641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38934" y="1163052"/>
              <a:ext cx="2205790" cy="2205790"/>
            </a:xfrm>
            <a:prstGeom prst="rect">
              <a:avLst/>
            </a:prstGeom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C0C7A469-3A0C-9001-3449-B5F84D386D5D}"/>
                </a:ext>
              </a:extLst>
            </p:cNvPr>
            <p:cNvCxnSpPr>
              <a:stCxn id="21" idx="3"/>
              <a:endCxn id="29" idx="1"/>
            </p:cNvCxnSpPr>
            <p:nvPr/>
          </p:nvCxnSpPr>
          <p:spPr>
            <a:xfrm>
              <a:off x="1498840" y="1828267"/>
              <a:ext cx="744558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グラフィックス 44" descr="画像 単色塗りつぶし">
              <a:extLst>
                <a:ext uri="{FF2B5EF4-FFF2-40B4-BE49-F238E27FC236}">
                  <a16:creationId xmlns:a16="http://schemas.microsoft.com/office/drawing/2014/main" id="{6823F975-DE15-7400-1F9E-887584B91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58550" y="1283987"/>
              <a:ext cx="457200" cy="457200"/>
            </a:xfrm>
            <a:prstGeom prst="rect">
              <a:avLst/>
            </a:prstGeom>
          </p:spPr>
        </p:pic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9A3BC4D5-4043-7F6B-C180-CCC0832652BC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3563843" y="1828267"/>
              <a:ext cx="975091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2" descr="FlutterでWebサービスのアプリ化を技術検証してみた話 | スマートショッピング">
              <a:extLst>
                <a:ext uri="{FF2B5EF4-FFF2-40B4-BE49-F238E27FC236}">
                  <a16:creationId xmlns:a16="http://schemas.microsoft.com/office/drawing/2014/main" id="{E04282AF-B043-B979-458B-B6BADE756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562" y="202605"/>
              <a:ext cx="690054" cy="970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Vue.js】 #1 はじめに | 株式会社isub">
              <a:extLst>
                <a:ext uri="{FF2B5EF4-FFF2-40B4-BE49-F238E27FC236}">
                  <a16:creationId xmlns:a16="http://schemas.microsoft.com/office/drawing/2014/main" id="{3240E0AB-248C-67C4-7872-8C449DBA1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6010" y="398763"/>
              <a:ext cx="835220" cy="83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グラフィックス 51" descr="プロセッサ 枠線">
              <a:extLst>
                <a:ext uri="{FF2B5EF4-FFF2-40B4-BE49-F238E27FC236}">
                  <a16:creationId xmlns:a16="http://schemas.microsoft.com/office/drawing/2014/main" id="{A0E9EFC3-E976-4B72-80DC-CB6C13AA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73756" y="1283987"/>
              <a:ext cx="1254506" cy="1254506"/>
            </a:xfrm>
            <a:prstGeom prst="rect">
              <a:avLst/>
            </a:prstGeom>
          </p:spPr>
        </p:pic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FAAB1C21-DCA2-195B-943C-B6BE4DA64397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6775070" y="1911240"/>
              <a:ext cx="2098686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グラフィックス 55" descr="画像 単色塗りつぶし">
              <a:extLst>
                <a:ext uri="{FF2B5EF4-FFF2-40B4-BE49-F238E27FC236}">
                  <a16:creationId xmlns:a16="http://schemas.microsoft.com/office/drawing/2014/main" id="{1D11636F-17FD-A350-F175-A9668E1A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95813" y="1337032"/>
              <a:ext cx="457200" cy="457200"/>
            </a:xfrm>
            <a:prstGeom prst="rect">
              <a:avLst/>
            </a:prstGeom>
          </p:spPr>
        </p:pic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A8C4D101-9D27-607A-1977-75CE3F04C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5070" y="2248125"/>
              <a:ext cx="2098686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グラフィックス 60" descr="画像 単色塗りつぶし">
              <a:extLst>
                <a:ext uri="{FF2B5EF4-FFF2-40B4-BE49-F238E27FC236}">
                  <a16:creationId xmlns:a16="http://schemas.microsoft.com/office/drawing/2014/main" id="{56466197-BD17-B35C-6CF4-B983CE745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8613" y="2408865"/>
              <a:ext cx="457200" cy="457200"/>
            </a:xfrm>
            <a:prstGeom prst="rect">
              <a:avLst/>
            </a:prstGeom>
          </p:spPr>
        </p:pic>
        <p:pic>
          <p:nvPicPr>
            <p:cNvPr id="62" name="Picture 4" descr="FastAPI">
              <a:extLst>
                <a:ext uri="{FF2B5EF4-FFF2-40B4-BE49-F238E27FC236}">
                  <a16:creationId xmlns:a16="http://schemas.microsoft.com/office/drawing/2014/main" id="{91DB7017-4DFD-6420-710F-837C04120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7110" y="341589"/>
              <a:ext cx="1807797" cy="652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7" name="直線矢印コネクタ 1026">
            <a:extLst>
              <a:ext uri="{FF2B5EF4-FFF2-40B4-BE49-F238E27FC236}">
                <a16:creationId xmlns:a16="http://schemas.microsoft.com/office/drawing/2014/main" id="{C9D6CAD4-4315-0B00-D3C7-18EEF2CCA5EB}"/>
              </a:ext>
            </a:extLst>
          </p:cNvPr>
          <p:cNvCxnSpPr>
            <a:cxnSpLocks/>
          </p:cNvCxnSpPr>
          <p:nvPr/>
        </p:nvCxnSpPr>
        <p:spPr>
          <a:xfrm flipH="1">
            <a:off x="4182782" y="3022526"/>
            <a:ext cx="957478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グラフィックス 1030" descr="画像 単色塗りつぶし">
            <a:extLst>
              <a:ext uri="{FF2B5EF4-FFF2-40B4-BE49-F238E27FC236}">
                <a16:creationId xmlns:a16="http://schemas.microsoft.com/office/drawing/2014/main" id="{5412BBED-94B1-F293-C008-20F70ABA9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8753" y="3132242"/>
            <a:ext cx="457200" cy="457200"/>
          </a:xfrm>
          <a:prstGeom prst="rect">
            <a:avLst/>
          </a:prstGeom>
        </p:spPr>
      </p:pic>
      <p:sp>
        <p:nvSpPr>
          <p:cNvPr id="1032" name="テキスト ボックス 1031">
            <a:extLst>
              <a:ext uri="{FF2B5EF4-FFF2-40B4-BE49-F238E27FC236}">
                <a16:creationId xmlns:a16="http://schemas.microsoft.com/office/drawing/2014/main" id="{F130A4BE-747D-F0CE-9875-E4F02831053F}"/>
              </a:ext>
            </a:extLst>
          </p:cNvPr>
          <p:cNvSpPr txBox="1"/>
          <p:nvPr/>
        </p:nvSpPr>
        <p:spPr>
          <a:xfrm>
            <a:off x="7289163" y="3836156"/>
            <a:ext cx="1353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>
                <a:solidFill>
                  <a:schemeClr val="accent3">
                    <a:lumMod val="75000"/>
                  </a:schemeClr>
                </a:solidFill>
              </a:rPr>
              <a:t>モザイク化</a:t>
            </a:r>
          </a:p>
        </p:txBody>
      </p:sp>
      <p:pic>
        <p:nvPicPr>
          <p:cNvPr id="1033" name="グラフィックス 1032" descr="データベース 単色塗りつぶし">
            <a:extLst>
              <a:ext uri="{FF2B5EF4-FFF2-40B4-BE49-F238E27FC236}">
                <a16:creationId xmlns:a16="http://schemas.microsoft.com/office/drawing/2014/main" id="{281AE305-E594-05DE-20BD-C1B3E8DB05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13757" y="3813427"/>
            <a:ext cx="977154" cy="977154"/>
          </a:xfrm>
          <a:prstGeom prst="rect">
            <a:avLst/>
          </a:prstGeom>
        </p:spPr>
      </p:pic>
      <p:sp>
        <p:nvSpPr>
          <p:cNvPr id="1034" name="テキスト ボックス 1033">
            <a:extLst>
              <a:ext uri="{FF2B5EF4-FFF2-40B4-BE49-F238E27FC236}">
                <a16:creationId xmlns:a16="http://schemas.microsoft.com/office/drawing/2014/main" id="{73A57D75-65F1-C0EA-12C7-11678174FBF4}"/>
              </a:ext>
            </a:extLst>
          </p:cNvPr>
          <p:cNvSpPr txBox="1"/>
          <p:nvPr/>
        </p:nvSpPr>
        <p:spPr>
          <a:xfrm>
            <a:off x="9425410" y="4813425"/>
            <a:ext cx="135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>
                <a:solidFill>
                  <a:schemeClr val="accent3">
                    <a:lumMod val="75000"/>
                  </a:schemeClr>
                </a:solidFill>
              </a:rPr>
              <a:t>抽象画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E6D47F4-F130-11BE-C326-4C7BB2B47535}"/>
              </a:ext>
            </a:extLst>
          </p:cNvPr>
          <p:cNvSpPr txBox="1"/>
          <p:nvPr/>
        </p:nvSpPr>
        <p:spPr>
          <a:xfrm>
            <a:off x="5566231" y="4286493"/>
            <a:ext cx="1353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>
                <a:solidFill>
                  <a:schemeClr val="accent3">
                    <a:lumMod val="75000"/>
                  </a:schemeClr>
                </a:solidFill>
              </a:rPr>
              <a:t>ファイル</a:t>
            </a:r>
            <a:endParaRPr kumimoji="1" lang="en-US" altLang="ja-JP" b="1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ja-JP" altLang="en-US" b="1">
                <a:solidFill>
                  <a:schemeClr val="accent3">
                    <a:lumMod val="75000"/>
                  </a:schemeClr>
                </a:solidFill>
              </a:rPr>
              <a:t>サーバ</a:t>
            </a:r>
            <a:endParaRPr kumimoji="1" lang="ja-JP" altLang="en-US" b="1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5" name="カギ線コネクタ 4">
            <a:extLst>
              <a:ext uri="{FF2B5EF4-FFF2-40B4-BE49-F238E27FC236}">
                <a16:creationId xmlns:a16="http://schemas.microsoft.com/office/drawing/2014/main" id="{72E9FA1B-3F7C-550B-D7E8-563C9F25B590}"/>
              </a:ext>
            </a:extLst>
          </p:cNvPr>
          <p:cNvCxnSpPr>
            <a:stCxn id="1033" idx="1"/>
          </p:cNvCxnSpPr>
          <p:nvPr/>
        </p:nvCxnSpPr>
        <p:spPr>
          <a:xfrm rot="10800000">
            <a:off x="8654339" y="3207010"/>
            <a:ext cx="959418" cy="1094994"/>
          </a:xfrm>
          <a:prstGeom prst="bentConnector2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7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DCDEA9-344B-7C3D-63E6-F43F52EE078D}"/>
              </a:ext>
            </a:extLst>
          </p:cNvPr>
          <p:cNvSpPr txBox="1"/>
          <p:nvPr/>
        </p:nvSpPr>
        <p:spPr>
          <a:xfrm>
            <a:off x="6553200" y="2128210"/>
            <a:ext cx="7480427" cy="62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ja-JP" sz="2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1. </a:t>
            </a:r>
            <a:r>
              <a:rPr lang="ja-JP" altLang="en-US" sz="2400" b="1" spc="30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画像の分割</a:t>
            </a:r>
            <a:endParaRPr lang="ja-JP" altLang="en-US" sz="2400" b="1" spc="300" dirty="0">
              <a:solidFill>
                <a:schemeClr val="bg1">
                  <a:lumMod val="95000"/>
                </a:schemeClr>
              </a:solidFill>
              <a:ea typeface="AXIS Std B" panose="020B07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1BF861-2906-038F-EE0A-21F877E64DF7}"/>
              </a:ext>
            </a:extLst>
          </p:cNvPr>
          <p:cNvSpPr txBox="1"/>
          <p:nvPr/>
        </p:nvSpPr>
        <p:spPr>
          <a:xfrm>
            <a:off x="6553201" y="3030173"/>
            <a:ext cx="7761804" cy="400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ja-JP" sz="1400" b="1" spc="300" dirty="0" err="1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img.shape</a:t>
            </a:r>
            <a:r>
              <a:rPr lang="en-US" altLang="ja-JP" sz="1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[0] // row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38352CB-4D33-1E9C-FEEE-7CF4624FC64D}"/>
              </a:ext>
            </a:extLst>
          </p:cNvPr>
          <p:cNvSpPr txBox="1"/>
          <p:nvPr/>
        </p:nvSpPr>
        <p:spPr>
          <a:xfrm>
            <a:off x="6553201" y="3709704"/>
            <a:ext cx="7286562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ja-JP" sz="1400" b="1" spc="300" dirty="0" err="1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img.shape</a:t>
            </a:r>
            <a:r>
              <a:rPr lang="en-US" altLang="ja-JP" sz="1400" b="1" spc="300" dirty="0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[1] // col</a:t>
            </a:r>
            <a:endParaRPr lang="ja-JP" altLang="en-US" sz="1400" b="1" spc="300">
              <a:solidFill>
                <a:schemeClr val="bg1">
                  <a:lumMod val="95000"/>
                </a:schemeClr>
              </a:solidFill>
              <a:ea typeface="AXIS Std B" panose="020B07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30F5E0-8AAA-F62E-D872-6C924CC95832}"/>
              </a:ext>
            </a:extLst>
          </p:cNvPr>
          <p:cNvSpPr txBox="1"/>
          <p:nvPr/>
        </p:nvSpPr>
        <p:spPr>
          <a:xfrm>
            <a:off x="6553200" y="4245037"/>
            <a:ext cx="7870429" cy="39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ja-JP" sz="1400" b="1" spc="300" dirty="0" err="1">
                <a:solidFill>
                  <a:schemeClr val="bg1">
                    <a:lumMod val="95000"/>
                  </a:schemeClr>
                </a:solidFill>
                <a:ea typeface="AXIS Std B" panose="020B0700000000000000" pitchFamily="34" charset="-128"/>
              </a:rPr>
              <a:t>skimage.util.view_as_blocks</a:t>
            </a:r>
            <a:endParaRPr lang="ja-JP" altLang="en-US" sz="1400" b="1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ea typeface="AXIS Std B" panose="020B07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C3B9F6-F014-C0D6-B25A-B4C19691AC21}"/>
              </a:ext>
            </a:extLst>
          </p:cNvPr>
          <p:cNvSpPr/>
          <p:nvPr/>
        </p:nvSpPr>
        <p:spPr>
          <a:xfrm>
            <a:off x="-2646828" y="1698842"/>
            <a:ext cx="8806836" cy="361297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3D573BD-16FC-30BE-A4AA-639B558F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3799" y="259641"/>
            <a:ext cx="4123267" cy="2748845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448690F-D720-B189-48D1-8C8DC620989C}"/>
              </a:ext>
            </a:extLst>
          </p:cNvPr>
          <p:cNvGrpSpPr/>
          <p:nvPr/>
        </p:nvGrpSpPr>
        <p:grpSpPr>
          <a:xfrm>
            <a:off x="8337" y="6622815"/>
            <a:ext cx="12045765" cy="215444"/>
            <a:chOff x="8337" y="6622815"/>
            <a:chExt cx="12045765" cy="215444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6DC8429-7AD3-36BA-D941-1F711BB74AED}"/>
                </a:ext>
              </a:extLst>
            </p:cNvPr>
            <p:cNvSpPr/>
            <p:nvPr/>
          </p:nvSpPr>
          <p:spPr>
            <a:xfrm>
              <a:off x="296268" y="6622815"/>
              <a:ext cx="12025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©2022 </a:t>
              </a:r>
              <a:r>
                <a:rPr lang="en-US" altLang="ja-JP" sz="8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Ryota</a:t>
              </a:r>
              <a:r>
                <a:rPr lang="en-US" altLang="ja-JP" sz="8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KITA</a:t>
              </a:r>
              <a:r>
                <a:rPr lang="ja-JP" altLang="en-US" sz="800">
                  <a:solidFill>
                    <a:schemeClr val="bg1"/>
                  </a:solidFill>
                  <a:latin typeface="Bahnschrift" panose="020B0502040204020203" pitchFamily="34" charset="0"/>
                </a:rPr>
                <a:t>　</a:t>
              </a:r>
              <a:endParaRPr lang="ja-JP" altLang="en-US" sz="8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8" name="二等辺三角形 7">
              <a:extLst>
                <a:ext uri="{FF2B5EF4-FFF2-40B4-BE49-F238E27FC236}">
                  <a16:creationId xmlns:a16="http://schemas.microsoft.com/office/drawing/2014/main" id="{6227EBAC-B1AC-1F78-6BA3-4F045B4C1775}"/>
                </a:ext>
              </a:extLst>
            </p:cNvPr>
            <p:cNvSpPr/>
            <p:nvPr/>
          </p:nvSpPr>
          <p:spPr>
            <a:xfrm rot="5400000">
              <a:off x="3883" y="6702705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二等辺三角形 10">
              <a:extLst>
                <a:ext uri="{FF2B5EF4-FFF2-40B4-BE49-F238E27FC236}">
                  <a16:creationId xmlns:a16="http://schemas.microsoft.com/office/drawing/2014/main" id="{F7E8DE82-8DBE-B1D8-59C1-E405F9830224}"/>
                </a:ext>
              </a:extLst>
            </p:cNvPr>
            <p:cNvSpPr/>
            <p:nvPr/>
          </p:nvSpPr>
          <p:spPr>
            <a:xfrm rot="5400000">
              <a:off x="101514" y="6702706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1">
              <a:extLst>
                <a:ext uri="{FF2B5EF4-FFF2-40B4-BE49-F238E27FC236}">
                  <a16:creationId xmlns:a16="http://schemas.microsoft.com/office/drawing/2014/main" id="{11AE1939-653E-CA3F-EF4A-593164615F43}"/>
                </a:ext>
              </a:extLst>
            </p:cNvPr>
            <p:cNvSpPr/>
            <p:nvPr/>
          </p:nvSpPr>
          <p:spPr>
            <a:xfrm rot="5400000">
              <a:off x="199145" y="6702707"/>
              <a:ext cx="64571" cy="55664"/>
            </a:xfrm>
            <a:prstGeom prst="triangle">
              <a:avLst/>
            </a:prstGeom>
            <a:solidFill>
              <a:srgbClr val="E3FF3B"/>
            </a:solidFill>
            <a:ln w="222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7AB4B4E-AD70-382B-1938-C59DEA009BCA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498841" y="6730537"/>
              <a:ext cx="10555261" cy="7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A1409A4D-C328-A4E9-D8E1-915B0E7EB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25" t="11847" r="10156" b="10997"/>
          <a:stretch/>
        </p:blipFill>
        <p:spPr>
          <a:xfrm>
            <a:off x="1193800" y="3655056"/>
            <a:ext cx="4123267" cy="2878665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D0F15CC-310F-E640-C563-56BD3E1BB305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255433" y="3008486"/>
            <a:ext cx="1" cy="64657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6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テーマ">
  <a:themeElements>
    <a:clrScheme name="Color">
      <a:dk1>
        <a:srgbClr val="525254"/>
      </a:dk1>
      <a:lt1>
        <a:srgbClr val="FFFFFF"/>
      </a:lt1>
      <a:dk2>
        <a:srgbClr val="222222"/>
      </a:dk2>
      <a:lt2>
        <a:srgbClr val="FFFFFF"/>
      </a:lt2>
      <a:accent1>
        <a:srgbClr val="F2DE4C"/>
      </a:accent1>
      <a:accent2>
        <a:srgbClr val="FE5C68"/>
      </a:accent2>
      <a:accent3>
        <a:srgbClr val="343E5A"/>
      </a:accent3>
      <a:accent4>
        <a:srgbClr val="3EC2BF"/>
      </a:accent4>
      <a:accent5>
        <a:srgbClr val="B886B9"/>
      </a:accent5>
      <a:accent6>
        <a:srgbClr val="3F3F3F"/>
      </a:accent6>
      <a:hlink>
        <a:srgbClr val="3EC2BF"/>
      </a:hlink>
      <a:folHlink>
        <a:srgbClr val="C7C7C7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rnd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テーマ">
  <a:themeElements>
    <a:clrScheme name="Color">
      <a:dk1>
        <a:srgbClr val="525254"/>
      </a:dk1>
      <a:lt1>
        <a:srgbClr val="FFFFFF"/>
      </a:lt1>
      <a:dk2>
        <a:srgbClr val="222222"/>
      </a:dk2>
      <a:lt2>
        <a:srgbClr val="FFFFFF"/>
      </a:lt2>
      <a:accent1>
        <a:srgbClr val="E3FF3B"/>
      </a:accent1>
      <a:accent2>
        <a:srgbClr val="FE5C68"/>
      </a:accent2>
      <a:accent3>
        <a:srgbClr val="343E5A"/>
      </a:accent3>
      <a:accent4>
        <a:srgbClr val="3EC2BF"/>
      </a:accent4>
      <a:accent5>
        <a:srgbClr val="B886B9"/>
      </a:accent5>
      <a:accent6>
        <a:srgbClr val="3F3F3F"/>
      </a:accent6>
      <a:hlink>
        <a:srgbClr val="3EC2BF"/>
      </a:hlink>
      <a:folHlink>
        <a:srgbClr val="C7C7C7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2225" cap="rnd">
          <a:solidFill>
            <a:schemeClr val="bg2"/>
          </a:solidFill>
          <a:prstDash val="sysDot"/>
          <a:round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341</Words>
  <Application>Microsoft Macintosh PowerPoint</Application>
  <PresentationFormat>ワイド画面</PresentationFormat>
  <Paragraphs>62</Paragraphs>
  <Slides>12</Slides>
  <Notes>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12</vt:i4>
      </vt:variant>
    </vt:vector>
  </HeadingPairs>
  <TitlesOfParts>
    <vt:vector size="21" baseType="lpstr">
      <vt:lpstr>Meiryo</vt:lpstr>
      <vt:lpstr>游ゴシック</vt:lpstr>
      <vt:lpstr>游ゴシック Light</vt:lpstr>
      <vt:lpstr>Arial</vt:lpstr>
      <vt:lpstr>Bahnschrift</vt:lpstr>
      <vt:lpstr>Bahnschrift Condensed</vt:lpstr>
      <vt:lpstr>Office テーマ</vt:lpstr>
      <vt:lpstr>3_Office テーマ</vt:lpstr>
      <vt:lpstr>1_Office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北椋太</dc:creator>
  <cp:lastModifiedBy>北椋太</cp:lastModifiedBy>
  <cp:revision>17</cp:revision>
  <dcterms:created xsi:type="dcterms:W3CDTF">2022-07-06T09:03:36Z</dcterms:created>
  <dcterms:modified xsi:type="dcterms:W3CDTF">2022-07-20T06:55:44Z</dcterms:modified>
</cp:coreProperties>
</file>